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9144000" cy="6858000" type="screen4x3"/>
  <p:notesSz cx="6799263" cy="9929813"/>
  <p:defaultTextStyle>
    <a:defPPr>
      <a:defRPr lang="de-DE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0975" autoAdjust="0"/>
  </p:normalViewPr>
  <p:slideViewPr>
    <p:cSldViewPr snapToObjects="1">
      <p:cViewPr varScale="1">
        <p:scale>
          <a:sx n="106" d="100"/>
          <a:sy n="106" d="100"/>
        </p:scale>
        <p:origin x="-2058" y="-90"/>
      </p:cViewPr>
      <p:guideLst>
        <p:guide orient="horz" pos="572"/>
        <p:guide orient="horz" pos="1706"/>
        <p:guide pos="867"/>
      </p:guideLst>
    </p:cSldViewPr>
  </p:slideViewPr>
  <p:outlineViewPr>
    <p:cViewPr>
      <p:scale>
        <a:sx n="33" d="100"/>
        <a:sy n="33" d="100"/>
      </p:scale>
      <p:origin x="0" y="2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24" Type="http://schemas.microsoft.com/office/2015/10/relationships/revisionInfo" Target="revisionInfo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D2403C-E20A-4D63-AF1D-758172B37455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0_1" csCatId="mainScheme" phldr="1"/>
      <dgm:spPr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</dgm:spPr>
      <dgm:t>
        <a:bodyPr/>
        <a:lstStyle/>
        <a:p>
          <a:endParaRPr lang="de-DE"/>
        </a:p>
      </dgm:t>
    </dgm:pt>
    <dgm:pt modelId="{3A18002F-CA9C-454A-AEEC-A56661189E12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/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 anchor="ctr"/>
        <a:lstStyle/>
        <a:p>
          <a:r>
            <a: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Vorstand</a:t>
          </a:r>
        </a:p>
      </dgm:t>
    </dgm:pt>
    <dgm:pt modelId="{7BB07A93-956E-437D-A30B-CDBBC94F49ED}" type="parTrans" cxnId="{80E158B9-D4F3-4423-9BA0-3548EB383B9C}">
      <dgm:prSet/>
      <dgm:spPr/>
      <dgm:t>
        <a:bodyPr/>
        <a:lstStyle/>
        <a:p>
          <a:endParaRPr lang="de-DE"/>
        </a:p>
      </dgm:t>
    </dgm:pt>
    <dgm:pt modelId="{89508A51-301D-4F1B-9711-43DE2B5C14D5}" type="sibTrans" cxnId="{80E158B9-D4F3-4423-9BA0-3548EB383B9C}">
      <dgm:prSet/>
      <dgm:spPr>
        <a:ln>
          <a:noFill/>
        </a:ln>
        <a:effectLst>
          <a:glow rad="63500">
            <a:schemeClr val="accent4">
              <a:satMod val="175000"/>
              <a:alpha val="40000"/>
            </a:schemeClr>
          </a:glow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 lIns="216000" tIns="0" rIns="252000" bIns="0"/>
        <a:lstStyle/>
        <a:p>
          <a:r>
            <a:rPr lang="de-DE" dirty="0"/>
            <a:t>Andreas Schwarze</a:t>
          </a:r>
        </a:p>
      </dgm:t>
    </dgm:pt>
    <dgm:pt modelId="{4D96D193-880E-4A2E-A5AB-702BC3FC11C4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/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>
          <a:bevelT w="101600" prst="riblet"/>
        </a:sp3d>
      </dgm:spPr>
      <dgm:t>
        <a:bodyPr anchor="t"/>
        <a:lstStyle/>
        <a:p>
          <a:pPr algn="ctr">
            <a:lnSpc>
              <a:spcPct val="50000"/>
            </a:lnSpc>
          </a:pPr>
          <a:endParaRPr lang="de-DE" sz="1400" b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ctr">
            <a:lnSpc>
              <a:spcPct val="80000"/>
            </a:lnSpc>
          </a:pPr>
          <a:r>
            <a:rPr lang="de-DE" sz="12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Abfall und Straßen-reinigung</a:t>
          </a:r>
          <a:r>
            <a:rPr lang="de-DE" sz="14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  <a:p>
          <a:pPr algn="ctr">
            <a:lnSpc>
              <a:spcPct val="80000"/>
            </a:lnSpc>
          </a:pPr>
          <a:endParaRPr lang="de-DE" sz="1000" dirty="0" smtClean="0">
            <a:latin typeface="+mn-lt"/>
          </a:endParaRPr>
        </a:p>
        <a:p>
          <a:pPr algn="ctr">
            <a:lnSpc>
              <a:spcPct val="80000"/>
            </a:lnSpc>
          </a:pPr>
          <a:r>
            <a:rPr lang="de-DE" sz="900" dirty="0" smtClean="0">
              <a:latin typeface="+mn-lt"/>
            </a:rPr>
            <a:t>Abfall-</a:t>
          </a:r>
        </a:p>
        <a:p>
          <a:pPr algn="ctr">
            <a:lnSpc>
              <a:spcPct val="80000"/>
            </a:lnSpc>
          </a:pPr>
          <a:r>
            <a:rPr lang="de-DE" sz="900" dirty="0" err="1" smtClean="0">
              <a:latin typeface="+mn-lt"/>
            </a:rPr>
            <a:t>entsorgung</a:t>
          </a:r>
          <a:endParaRPr lang="de-DE" sz="900" dirty="0" smtClean="0">
            <a:latin typeface="+mn-lt"/>
          </a:endParaRPr>
        </a:p>
        <a:p>
          <a:pPr algn="ctr">
            <a:lnSpc>
              <a:spcPct val="80000"/>
            </a:lnSpc>
          </a:pPr>
          <a:endParaRPr lang="de-DE" sz="900" dirty="0" smtClean="0">
            <a:latin typeface="+mn-lt"/>
          </a:endParaRPr>
        </a:p>
        <a:p>
          <a:pPr algn="ctr">
            <a:lnSpc>
              <a:spcPct val="80000"/>
            </a:lnSpc>
          </a:pPr>
          <a:r>
            <a:rPr lang="de-DE" sz="900" dirty="0" smtClean="0">
              <a:latin typeface="+mn-lt"/>
            </a:rPr>
            <a:t>Recyclinghof</a:t>
          </a:r>
        </a:p>
        <a:p>
          <a:pPr algn="ctr">
            <a:lnSpc>
              <a:spcPct val="80000"/>
            </a:lnSpc>
          </a:pPr>
          <a:endParaRPr lang="de-DE" sz="900" dirty="0" smtClean="0">
            <a:latin typeface="+mn-lt"/>
          </a:endParaRPr>
        </a:p>
        <a:p>
          <a:pPr algn="ctr">
            <a:lnSpc>
              <a:spcPct val="80000"/>
            </a:lnSpc>
          </a:pPr>
          <a:endParaRPr lang="de-DE" sz="900" dirty="0" smtClean="0">
            <a:latin typeface="+mn-lt"/>
          </a:endParaRPr>
        </a:p>
        <a:p>
          <a:pPr algn="ctr">
            <a:lnSpc>
              <a:spcPct val="80000"/>
            </a:lnSpc>
          </a:pPr>
          <a:r>
            <a:rPr lang="de-DE" sz="900" dirty="0" smtClean="0">
              <a:latin typeface="+mn-lt"/>
            </a:rPr>
            <a:t>Straßen-reinigung</a:t>
          </a:r>
          <a:endParaRPr lang="de-DE" sz="9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ctr">
            <a:lnSpc>
              <a:spcPct val="80000"/>
            </a:lnSpc>
          </a:pPr>
          <a:endParaRPr lang="de-DE" sz="1400" dirty="0"/>
        </a:p>
        <a:p>
          <a:pPr algn="ctr">
            <a:lnSpc>
              <a:spcPct val="80000"/>
            </a:lnSpc>
          </a:pPr>
          <a:endParaRPr lang="de-DE" sz="1400" dirty="0"/>
        </a:p>
      </dgm:t>
    </dgm:pt>
    <dgm:pt modelId="{AB0845FA-72F2-4545-8856-40D213C47AD6}" type="parTrans" cxnId="{F36FF382-B60B-47E6-B33E-7A3AE9E3EEC4}">
      <dgm:prSet/>
      <dgm:spPr>
        <a:ln cmpd="sng">
          <a:noFill/>
        </a:ln>
        <a:effectLst>
          <a:glow rad="63500">
            <a:schemeClr val="accent4">
              <a:satMod val="175000"/>
              <a:alpha val="40000"/>
            </a:schemeClr>
          </a:glow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endParaRPr lang="de-DE"/>
        </a:p>
      </dgm:t>
    </dgm:pt>
    <dgm:pt modelId="{D81739DA-7BBA-4072-BA84-5EC6231E709D}" type="sibTrans" cxnId="{F36FF382-B60B-47E6-B33E-7A3AE9E3EEC4}">
      <dgm:prSet custT="1"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pPr algn="ctr">
            <a:lnSpc>
              <a:spcPct val="90000"/>
            </a:lnSpc>
          </a:pPr>
          <a:r>
            <a:rPr lang="de-DE" sz="900" dirty="0" smtClean="0"/>
            <a:t>Geschäfts-</a:t>
          </a:r>
          <a:r>
            <a:rPr lang="de-DE" sz="900" dirty="0" err="1" smtClean="0"/>
            <a:t>bereichsleiter</a:t>
          </a:r>
          <a:r>
            <a:rPr lang="de-DE" sz="900" dirty="0" smtClean="0"/>
            <a:t> </a:t>
          </a:r>
          <a:r>
            <a:rPr lang="de-DE" sz="900" dirty="0" smtClean="0"/>
            <a:t>Rüdiger</a:t>
          </a:r>
          <a:br>
            <a:rPr lang="de-DE" sz="900" dirty="0" smtClean="0"/>
          </a:br>
          <a:r>
            <a:rPr lang="de-DE" sz="900" dirty="0" smtClean="0"/>
            <a:t>Ernst</a:t>
          </a:r>
          <a:endParaRPr lang="de-DE" sz="900" dirty="0"/>
        </a:p>
      </dgm:t>
    </dgm:pt>
    <dgm:pt modelId="{32F2C64A-7CE8-4EFF-8FEC-CD581D5F1572}" type="asst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/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de-DE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de-DE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Sekretariat</a:t>
          </a:r>
          <a:endParaRPr lang="de-DE" sz="9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5334D2-B002-44BB-A300-7936ECBCD08D}" type="sibTrans" cxnId="{F976069A-340F-4C52-9AE2-8293B01107EB}">
      <dgm:prSet/>
      <dgm:spPr>
        <a:noFill/>
        <a:ln>
          <a:noFill/>
        </a:ln>
        <a:effectLst>
          <a:glow rad="63500">
            <a:schemeClr val="accent4">
              <a:satMod val="175000"/>
              <a:alpha val="40000"/>
            </a:schemeClr>
          </a:glow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endParaRPr lang="de-DE"/>
        </a:p>
      </dgm:t>
    </dgm:pt>
    <dgm:pt modelId="{08E3E638-D78C-496C-A3F9-57609CEA4B1A}" type="parTrans" cxnId="{F976069A-340F-4C52-9AE2-8293B01107EB}">
      <dgm:prSet/>
      <dgm:spPr>
        <a:ln>
          <a:noFill/>
        </a:ln>
        <a:effectLst>
          <a:glow rad="63500">
            <a:schemeClr val="accent4">
              <a:satMod val="175000"/>
              <a:alpha val="40000"/>
            </a:schemeClr>
          </a:glow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endParaRPr lang="de-DE"/>
        </a:p>
      </dgm:t>
    </dgm:pt>
    <dgm:pt modelId="{9CB00D5C-B935-4DA3-93CC-5A991C2E6F5C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/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>
          <a:bevelT w="101600" prst="riblet"/>
        </a:sp3d>
      </dgm:spPr>
      <dgm:t>
        <a:bodyPr anchor="t"/>
        <a:lstStyle/>
        <a:p>
          <a:pPr algn="ctr">
            <a:lnSpc>
              <a:spcPct val="50000"/>
            </a:lnSpc>
          </a:pPr>
          <a:endParaRPr lang="de-DE" sz="1400" b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ctr">
            <a:lnSpc>
              <a:spcPct val="80000"/>
            </a:lnSpc>
          </a:pPr>
          <a:r>
            <a:rPr lang="de-DE" sz="12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Bäder</a:t>
          </a:r>
        </a:p>
        <a:p>
          <a:pPr algn="ctr">
            <a:lnSpc>
              <a:spcPct val="80000"/>
            </a:lnSpc>
          </a:pPr>
          <a:endParaRPr lang="de-DE" sz="1000" b="0" dirty="0" smtClean="0">
            <a:effectLst/>
          </a:endParaRPr>
        </a:p>
        <a:p>
          <a:pPr algn="ctr">
            <a:lnSpc>
              <a:spcPct val="80000"/>
            </a:lnSpc>
          </a:pPr>
          <a:r>
            <a:rPr lang="de-DE" sz="900" b="0" dirty="0" smtClean="0">
              <a:effectLst/>
            </a:rPr>
            <a:t>Hallenbad </a:t>
          </a:r>
        </a:p>
        <a:p>
          <a:pPr algn="ctr">
            <a:lnSpc>
              <a:spcPct val="80000"/>
            </a:lnSpc>
          </a:pPr>
          <a:r>
            <a:rPr lang="de-DE" sz="900" b="0" dirty="0" smtClean="0">
              <a:effectLst/>
            </a:rPr>
            <a:t>Rehme</a:t>
          </a:r>
        </a:p>
        <a:p>
          <a:pPr algn="ctr">
            <a:lnSpc>
              <a:spcPct val="80000"/>
            </a:lnSpc>
          </a:pPr>
          <a:endParaRPr lang="de-DE" sz="900" b="0" dirty="0" smtClean="0">
            <a:effectLst/>
          </a:endParaRPr>
        </a:p>
        <a:p>
          <a:pPr algn="ctr">
            <a:lnSpc>
              <a:spcPct val="80000"/>
            </a:lnSpc>
          </a:pPr>
          <a:endParaRPr lang="de-DE" sz="900" b="0" dirty="0" smtClean="0">
            <a:effectLst/>
          </a:endParaRPr>
        </a:p>
        <a:p>
          <a:pPr algn="ctr">
            <a:lnSpc>
              <a:spcPct val="80000"/>
            </a:lnSpc>
          </a:pPr>
          <a:r>
            <a:rPr lang="de-DE" sz="900" b="0" dirty="0" smtClean="0">
              <a:effectLst/>
            </a:rPr>
            <a:t>Freibad</a:t>
          </a:r>
        </a:p>
        <a:p>
          <a:pPr algn="ctr">
            <a:lnSpc>
              <a:spcPct val="80000"/>
            </a:lnSpc>
          </a:pPr>
          <a:r>
            <a:rPr lang="de-DE" sz="900" b="0" dirty="0" smtClean="0">
              <a:effectLst/>
            </a:rPr>
            <a:t> Siel</a:t>
          </a:r>
        </a:p>
        <a:p>
          <a:pPr algn="ctr">
            <a:lnSpc>
              <a:spcPct val="80000"/>
            </a:lnSpc>
          </a:pPr>
          <a:endParaRPr lang="de-DE" sz="900" b="0" dirty="0" smtClean="0">
            <a:effectLst/>
          </a:endParaRPr>
        </a:p>
        <a:p>
          <a:pPr algn="ctr">
            <a:lnSpc>
              <a:spcPct val="80000"/>
            </a:lnSpc>
          </a:pPr>
          <a:endParaRPr lang="de-DE" sz="900" b="0" dirty="0" smtClean="0">
            <a:effectLst/>
          </a:endParaRPr>
        </a:p>
        <a:p>
          <a:pPr algn="ctr">
            <a:lnSpc>
              <a:spcPct val="80000"/>
            </a:lnSpc>
          </a:pPr>
          <a:r>
            <a:rPr lang="de-DE" sz="900" b="0" dirty="0" smtClean="0">
              <a:effectLst/>
            </a:rPr>
            <a:t>Freibad </a:t>
          </a:r>
        </a:p>
        <a:p>
          <a:pPr algn="ctr">
            <a:lnSpc>
              <a:spcPct val="80000"/>
            </a:lnSpc>
          </a:pPr>
          <a:r>
            <a:rPr lang="de-DE" sz="900" b="0" dirty="0" smtClean="0">
              <a:effectLst/>
            </a:rPr>
            <a:t>Lohe</a:t>
          </a:r>
          <a:endParaRPr lang="de-DE" sz="900" b="0" dirty="0">
            <a:effectLst/>
          </a:endParaRPr>
        </a:p>
      </dgm:t>
    </dgm:pt>
    <dgm:pt modelId="{0EC0F68C-723D-4102-94D0-7D4AF80C2262}" type="parTrans" cxnId="{84DBCA58-84C5-4ADB-B270-E0ACB997FD8D}">
      <dgm:prSet/>
      <dgm:spPr>
        <a:ln>
          <a:noFill/>
        </a:ln>
        <a:effectLst>
          <a:glow rad="63500">
            <a:schemeClr val="accent4">
              <a:satMod val="175000"/>
              <a:alpha val="40000"/>
            </a:schemeClr>
          </a:glow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endParaRPr lang="de-DE"/>
        </a:p>
      </dgm:t>
    </dgm:pt>
    <dgm:pt modelId="{C1A376E3-D4C4-42A7-AC93-19F21BCE6F91}" type="sibTrans" cxnId="{84DBCA58-84C5-4ADB-B270-E0ACB997FD8D}">
      <dgm:prSet custT="1"/>
      <dgm:spPr>
        <a:noFill/>
        <a:ln>
          <a:noFill/>
        </a:ln>
        <a:effectLst>
          <a:glow rad="63500">
            <a:schemeClr val="accent4">
              <a:satMod val="175000"/>
              <a:alpha val="40000"/>
            </a:schemeClr>
          </a:glow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pPr algn="ctr"/>
          <a:endParaRPr lang="de-DE" sz="900" dirty="0"/>
        </a:p>
      </dgm:t>
    </dgm:pt>
    <dgm:pt modelId="{56041952-9F71-49A2-871A-BC28ED07A97D}" type="asst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/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de-DE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Personal &amp; Kommunikation</a:t>
          </a:r>
          <a:endParaRPr lang="de-DE" sz="9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8228011-468F-4291-8B6C-CC84F16D2D72}" type="parTrans" cxnId="{E1012457-566A-4976-9C32-E279894CFF97}">
      <dgm:prSet/>
      <dgm:spPr>
        <a:ln>
          <a:noFill/>
        </a:ln>
        <a:effectLst>
          <a:glow rad="63500">
            <a:schemeClr val="accent4">
              <a:satMod val="175000"/>
              <a:alpha val="40000"/>
            </a:schemeClr>
          </a:glow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endParaRPr lang="de-DE"/>
        </a:p>
      </dgm:t>
    </dgm:pt>
    <dgm:pt modelId="{9876190F-8822-484A-81BF-3671F1A4F282}" type="sibTrans" cxnId="{E1012457-566A-4976-9C32-E279894CFF97}">
      <dgm:prSet/>
      <dgm:spPr>
        <a:noFill/>
        <a:ln>
          <a:noFill/>
        </a:ln>
        <a:effectLst>
          <a:glow rad="63500">
            <a:schemeClr val="accent4">
              <a:satMod val="175000"/>
              <a:alpha val="40000"/>
            </a:schemeClr>
          </a:glow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endParaRPr lang="de-DE" dirty="0"/>
        </a:p>
      </dgm:t>
    </dgm:pt>
    <dgm:pt modelId="{A9DB0AD8-D2E1-4D8D-B9B8-C77068B36501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/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>
          <a:bevelT w="101600" prst="riblet"/>
        </a:sp3d>
      </dgm:spPr>
      <dgm:t>
        <a:bodyPr anchor="t"/>
        <a:lstStyle/>
        <a:p>
          <a:pPr algn="ctr">
            <a:lnSpc>
              <a:spcPct val="50000"/>
            </a:lnSpc>
          </a:pPr>
          <a:endParaRPr lang="de-DE" sz="14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ctr">
            <a:lnSpc>
              <a:spcPct val="80000"/>
            </a:lnSpc>
          </a:pPr>
          <a:r>
            <a:rPr lang="de-DE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Parken</a:t>
          </a:r>
        </a:p>
        <a:p>
          <a:pPr algn="ctr">
            <a:lnSpc>
              <a:spcPct val="80000"/>
            </a:lnSpc>
          </a:pPr>
          <a:endParaRPr lang="de-DE" sz="14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ctr">
            <a:lnSpc>
              <a:spcPct val="80000"/>
            </a:lnSpc>
          </a:pPr>
          <a:r>
            <a:rPr lang="de-DE" sz="900" dirty="0" smtClean="0">
              <a:latin typeface="+mn-lt"/>
            </a:rPr>
            <a:t>Parkhäuser</a:t>
          </a:r>
        </a:p>
        <a:p>
          <a:pPr algn="ctr">
            <a:lnSpc>
              <a:spcPct val="80000"/>
            </a:lnSpc>
          </a:pPr>
          <a:endParaRPr lang="de-DE" sz="900" dirty="0" smtClean="0">
            <a:latin typeface="+mn-lt"/>
          </a:endParaRPr>
        </a:p>
        <a:p>
          <a:pPr algn="ctr">
            <a:lnSpc>
              <a:spcPct val="80000"/>
            </a:lnSpc>
          </a:pPr>
          <a:endParaRPr lang="de-DE" sz="900" dirty="0" smtClean="0">
            <a:latin typeface="+mn-lt"/>
          </a:endParaRPr>
        </a:p>
        <a:p>
          <a:pPr algn="ctr">
            <a:lnSpc>
              <a:spcPct val="80000"/>
            </a:lnSpc>
          </a:pPr>
          <a:endParaRPr lang="de-DE" sz="900" dirty="0" smtClean="0">
            <a:latin typeface="+mn-lt"/>
          </a:endParaRPr>
        </a:p>
        <a:p>
          <a:pPr algn="ctr">
            <a:lnSpc>
              <a:spcPct val="80000"/>
            </a:lnSpc>
          </a:pPr>
          <a:r>
            <a:rPr lang="de-DE" sz="900" dirty="0" smtClean="0">
              <a:latin typeface="+mn-lt"/>
            </a:rPr>
            <a:t>sonstige </a:t>
          </a:r>
        </a:p>
        <a:p>
          <a:pPr algn="ctr">
            <a:lnSpc>
              <a:spcPct val="80000"/>
            </a:lnSpc>
          </a:pPr>
          <a:r>
            <a:rPr lang="de-DE" sz="900" dirty="0" smtClean="0">
              <a:latin typeface="+mn-lt"/>
            </a:rPr>
            <a:t>Park-</a:t>
          </a:r>
        </a:p>
        <a:p>
          <a:pPr algn="ctr">
            <a:lnSpc>
              <a:spcPct val="80000"/>
            </a:lnSpc>
          </a:pPr>
          <a:r>
            <a:rPr lang="de-DE" sz="900" dirty="0" err="1" smtClean="0">
              <a:latin typeface="+mn-lt"/>
            </a:rPr>
            <a:t>flächen</a:t>
          </a:r>
          <a:endParaRPr lang="de-DE" sz="9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8A97A58-FEC7-4BB8-AD9E-DACF1BDDC6D4}" type="parTrans" cxnId="{8D7F1750-64F7-4FB7-8D19-E957B460F908}">
      <dgm:prSet/>
      <dgm:spPr>
        <a:ln>
          <a:noFill/>
        </a:ln>
        <a:effectLst>
          <a:glow rad="63500">
            <a:schemeClr val="accent4">
              <a:satMod val="175000"/>
              <a:alpha val="40000"/>
            </a:schemeClr>
          </a:glow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endParaRPr lang="de-DE"/>
        </a:p>
      </dgm:t>
    </dgm:pt>
    <dgm:pt modelId="{CA91BCEC-E2AE-4C28-923B-8E45B204959B}" type="sibTrans" cxnId="{8D7F1750-64F7-4FB7-8D19-E957B460F908}">
      <dgm:prSet/>
      <dgm:spPr>
        <a:noFill/>
        <a:ln>
          <a:noFill/>
        </a:ln>
      </dgm:spPr>
      <dgm:t>
        <a:bodyPr/>
        <a:lstStyle/>
        <a:p>
          <a:endParaRPr lang="de-DE" dirty="0"/>
        </a:p>
      </dgm:t>
    </dgm:pt>
    <dgm:pt modelId="{B2823A10-A5D1-405E-B0E8-42C20330A1B7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/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>
          <a:bevelT w="101600" prst="riblet"/>
        </a:sp3d>
      </dgm:spPr>
      <dgm:t>
        <a:bodyPr tIns="0" bIns="0" anchor="t" anchorCtr="0"/>
        <a:lstStyle/>
        <a:p>
          <a:pPr algn="ctr">
            <a:lnSpc>
              <a:spcPct val="50000"/>
            </a:lnSpc>
          </a:pPr>
          <a:endParaRPr lang="de-DE" sz="14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ctr">
            <a:lnSpc>
              <a:spcPct val="80000"/>
            </a:lnSpc>
          </a:pPr>
          <a:r>
            <a:rPr lang="de-DE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Straßen-unter-haltung </a:t>
          </a:r>
        </a:p>
        <a:p>
          <a:pPr algn="ctr">
            <a:lnSpc>
              <a:spcPct val="80000"/>
            </a:lnSpc>
          </a:pPr>
          <a:r>
            <a:rPr lang="de-DE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und </a:t>
          </a:r>
        </a:p>
        <a:p>
          <a:pPr algn="ctr">
            <a:lnSpc>
              <a:spcPct val="80000"/>
            </a:lnSpc>
          </a:pPr>
          <a:r>
            <a:rPr lang="de-DE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Grün-</a:t>
          </a:r>
        </a:p>
        <a:p>
          <a:pPr algn="ctr">
            <a:lnSpc>
              <a:spcPct val="80000"/>
            </a:lnSpc>
          </a:pPr>
          <a:r>
            <a:rPr lang="de-DE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flächen-pflege</a:t>
          </a:r>
        </a:p>
        <a:p>
          <a:pPr algn="ctr">
            <a:lnSpc>
              <a:spcPct val="80000"/>
            </a:lnSpc>
          </a:pPr>
          <a:endParaRPr lang="de-DE" sz="800" dirty="0" smtClean="0">
            <a:latin typeface="+mn-lt"/>
          </a:endParaRPr>
        </a:p>
        <a:p>
          <a:pPr algn="ctr">
            <a:lnSpc>
              <a:spcPct val="80000"/>
            </a:lnSpc>
          </a:pPr>
          <a:r>
            <a:rPr lang="de-DE" sz="800" dirty="0" smtClean="0">
              <a:latin typeface="+mn-lt"/>
            </a:rPr>
            <a:t>Straßen-unterhaltung</a:t>
          </a:r>
        </a:p>
        <a:p>
          <a:pPr algn="ctr">
            <a:lnSpc>
              <a:spcPct val="80000"/>
            </a:lnSpc>
          </a:pPr>
          <a:endParaRPr lang="de-DE" sz="800" dirty="0" smtClean="0">
            <a:latin typeface="+mn-lt"/>
          </a:endParaRPr>
        </a:p>
        <a:p>
          <a:pPr algn="ctr">
            <a:lnSpc>
              <a:spcPct val="80000"/>
            </a:lnSpc>
          </a:pPr>
          <a:r>
            <a:rPr lang="de-DE" sz="800" dirty="0" smtClean="0">
              <a:latin typeface="+mn-lt"/>
            </a:rPr>
            <a:t>Grünflächen-</a:t>
          </a:r>
        </a:p>
        <a:p>
          <a:pPr algn="ctr">
            <a:lnSpc>
              <a:spcPct val="80000"/>
            </a:lnSpc>
          </a:pPr>
          <a:r>
            <a:rPr lang="de-DE" sz="800" dirty="0" smtClean="0">
              <a:latin typeface="+mn-lt"/>
            </a:rPr>
            <a:t>pflege</a:t>
          </a:r>
        </a:p>
        <a:p>
          <a:pPr algn="ctr">
            <a:lnSpc>
              <a:spcPct val="80000"/>
            </a:lnSpc>
          </a:pPr>
          <a:endParaRPr lang="de-DE" sz="800" dirty="0" smtClean="0">
            <a:latin typeface="+mn-lt"/>
          </a:endParaRPr>
        </a:p>
        <a:p>
          <a:pPr algn="ctr">
            <a:lnSpc>
              <a:spcPct val="80000"/>
            </a:lnSpc>
          </a:pPr>
          <a:r>
            <a:rPr lang="de-DE" sz="800" dirty="0" smtClean="0">
              <a:latin typeface="+mn-lt"/>
            </a:rPr>
            <a:t>Winterdienst</a:t>
          </a:r>
          <a:endParaRPr lang="de-DE" sz="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D5FF6C-D4E7-40A9-BE3B-52F2CF6B4853}" type="parTrans" cxnId="{1707C710-1D6D-40F7-A377-70C41913FF63}">
      <dgm:prSet/>
      <dgm:spPr>
        <a:ln>
          <a:noFill/>
        </a:ln>
        <a:effectLst>
          <a:glow rad="63500">
            <a:schemeClr val="accent4">
              <a:satMod val="175000"/>
              <a:alpha val="40000"/>
            </a:schemeClr>
          </a:glow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endParaRPr lang="de-DE"/>
        </a:p>
      </dgm:t>
    </dgm:pt>
    <dgm:pt modelId="{26C49010-2B23-4E29-9793-FA3618C79B60}" type="sibTrans" cxnId="{1707C710-1D6D-40F7-A377-70C41913FF63}">
      <dgm:prSet custT="1"/>
      <dgm:spPr>
        <a:ln>
          <a:noFill/>
        </a:ln>
        <a:effectLst>
          <a:glow rad="63500">
            <a:schemeClr val="accent4">
              <a:satMod val="175000"/>
              <a:alpha val="40000"/>
            </a:schemeClr>
          </a:glow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pPr algn="ctr"/>
          <a:r>
            <a:rPr lang="de-DE" sz="900" dirty="0" smtClean="0"/>
            <a:t>Geschäfts-</a:t>
          </a:r>
          <a:r>
            <a:rPr lang="de-DE" sz="900" dirty="0" err="1" smtClean="0"/>
            <a:t>bereichsleiter</a:t>
          </a:r>
          <a:r>
            <a:rPr lang="de-DE" sz="900" dirty="0" smtClean="0"/>
            <a:t> </a:t>
          </a:r>
          <a:r>
            <a:rPr lang="de-DE" sz="900" dirty="0" smtClean="0"/>
            <a:t>Michael Trnobransky</a:t>
          </a:r>
          <a:endParaRPr lang="de-DE" sz="900" dirty="0"/>
        </a:p>
      </dgm:t>
    </dgm:pt>
    <dgm:pt modelId="{34172205-9F05-42BC-B49E-83BC90D04027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/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>
          <a:bevelT w="101600" prst="riblet"/>
        </a:sp3d>
      </dgm:spPr>
      <dgm:t>
        <a:bodyPr tIns="0" anchor="t"/>
        <a:lstStyle/>
        <a:p>
          <a:pPr algn="ctr">
            <a:lnSpc>
              <a:spcPct val="50000"/>
            </a:lnSpc>
          </a:pPr>
          <a:endParaRPr lang="de-DE" sz="14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ctr">
            <a:lnSpc>
              <a:spcPct val="80000"/>
            </a:lnSpc>
          </a:pPr>
          <a:r>
            <a:rPr lang="de-DE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Wasser-versorgung</a:t>
          </a:r>
        </a:p>
        <a:p>
          <a:pPr algn="ctr">
            <a:lnSpc>
              <a:spcPct val="80000"/>
            </a:lnSpc>
          </a:pPr>
          <a:endParaRPr lang="de-DE" sz="1000" dirty="0" smtClean="0">
            <a:latin typeface="+mn-lt"/>
          </a:endParaRPr>
        </a:p>
        <a:p>
          <a:pPr algn="ctr">
            <a:lnSpc>
              <a:spcPct val="80000"/>
            </a:lnSpc>
          </a:pPr>
          <a:r>
            <a:rPr lang="de-DE" sz="900" dirty="0" smtClean="0">
              <a:latin typeface="+mn-lt"/>
            </a:rPr>
            <a:t>Wasser-verteilung</a:t>
          </a:r>
        </a:p>
        <a:p>
          <a:pPr algn="ctr">
            <a:lnSpc>
              <a:spcPct val="80000"/>
            </a:lnSpc>
          </a:pPr>
          <a:endParaRPr lang="de-DE" sz="900" dirty="0" smtClean="0">
            <a:latin typeface="+mn-lt"/>
          </a:endParaRPr>
        </a:p>
        <a:p>
          <a:pPr algn="ctr">
            <a:lnSpc>
              <a:spcPct val="80000"/>
            </a:lnSpc>
          </a:pPr>
          <a:endParaRPr lang="de-DE" sz="900" dirty="0" smtClean="0">
            <a:latin typeface="+mn-lt"/>
          </a:endParaRPr>
        </a:p>
        <a:p>
          <a:pPr algn="ctr">
            <a:lnSpc>
              <a:spcPct val="80000"/>
            </a:lnSpc>
          </a:pPr>
          <a:r>
            <a:rPr lang="de-DE" sz="900" dirty="0" smtClean="0">
              <a:latin typeface="+mn-lt"/>
            </a:rPr>
            <a:t>Wasser-erzeugung</a:t>
          </a:r>
        </a:p>
        <a:p>
          <a:pPr algn="ctr">
            <a:lnSpc>
              <a:spcPct val="90000"/>
            </a:lnSpc>
          </a:pPr>
          <a:endParaRPr lang="de-DE" sz="10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  <a:p>
          <a:pPr algn="ctr">
            <a:lnSpc>
              <a:spcPct val="90000"/>
            </a:lnSpc>
          </a:pPr>
          <a:endParaRPr lang="de-DE" sz="10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  <a:p>
          <a:pPr algn="ctr">
            <a:lnSpc>
              <a:spcPct val="90000"/>
            </a:lnSpc>
          </a:pPr>
          <a:endParaRPr lang="de-DE" sz="10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53C8701D-7578-4B76-93D6-F7D24D6159F2}" type="parTrans" cxnId="{CE692E25-5CFD-44A7-8BD6-4DCB84275FA5}">
      <dgm:prSet/>
      <dgm:spPr>
        <a:ln>
          <a:noFill/>
        </a:ln>
        <a:effectLst>
          <a:glow rad="63500">
            <a:schemeClr val="accent4">
              <a:satMod val="175000"/>
              <a:alpha val="40000"/>
            </a:schemeClr>
          </a:glow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endParaRPr lang="de-DE"/>
        </a:p>
      </dgm:t>
    </dgm:pt>
    <dgm:pt modelId="{68EDA301-DA17-4169-B6CD-ABF71B429C22}" type="sibTrans" cxnId="{CE692E25-5CFD-44A7-8BD6-4DCB84275FA5}">
      <dgm:prSet custT="1"/>
      <dgm:spPr>
        <a:ln>
          <a:noFill/>
        </a:ln>
        <a:effectLst>
          <a:glow rad="63500">
            <a:schemeClr val="accent4">
              <a:satMod val="175000"/>
              <a:alpha val="40000"/>
            </a:schemeClr>
          </a:glow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pPr algn="ctr"/>
          <a:endParaRPr lang="de-DE" sz="900" dirty="0"/>
        </a:p>
      </dgm:t>
    </dgm:pt>
    <dgm:pt modelId="{A18F5C30-A1DF-49D8-8DC5-139537C0ACE9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/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>
          <a:bevelT w="101600" prst="riblet"/>
        </a:sp3d>
      </dgm:spPr>
      <dgm:t>
        <a:bodyPr tIns="0" bIns="36000" anchor="ctr" anchorCtr="0"/>
        <a:lstStyle/>
        <a:p>
          <a:pPr algn="ctr">
            <a:lnSpc>
              <a:spcPct val="90000"/>
            </a:lnSpc>
          </a:pPr>
          <a:r>
            <a:rPr lang="de-DE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Zentrale Dienste</a:t>
          </a:r>
        </a:p>
        <a:p>
          <a:pPr algn="ctr">
            <a:lnSpc>
              <a:spcPct val="90000"/>
            </a:lnSpc>
          </a:pPr>
          <a:r>
            <a:rPr lang="de-DE" sz="800" dirty="0" smtClean="0">
              <a:latin typeface="+mn-lt"/>
            </a:rPr>
            <a:t>Kunden-</a:t>
          </a:r>
        </a:p>
        <a:p>
          <a:pPr algn="ctr">
            <a:lnSpc>
              <a:spcPct val="90000"/>
            </a:lnSpc>
          </a:pPr>
          <a:r>
            <a:rPr lang="de-DE" sz="800" dirty="0" err="1" smtClean="0">
              <a:latin typeface="+mn-lt"/>
            </a:rPr>
            <a:t>center</a:t>
          </a:r>
          <a:endParaRPr lang="de-DE" sz="800" dirty="0" smtClean="0">
            <a:latin typeface="+mn-lt"/>
          </a:endParaRPr>
        </a:p>
        <a:p>
          <a:pPr algn="ctr">
            <a:lnSpc>
              <a:spcPct val="90000"/>
            </a:lnSpc>
          </a:pPr>
          <a:endParaRPr lang="de-DE" sz="800" dirty="0" smtClean="0">
            <a:latin typeface="+mn-lt"/>
          </a:endParaRPr>
        </a:p>
        <a:p>
          <a:pPr algn="ctr">
            <a:lnSpc>
              <a:spcPct val="90000"/>
            </a:lnSpc>
          </a:pPr>
          <a:r>
            <a:rPr lang="de-DE" sz="800" dirty="0" smtClean="0">
              <a:latin typeface="+mn-lt"/>
            </a:rPr>
            <a:t>Finanz-</a:t>
          </a:r>
        </a:p>
        <a:p>
          <a:pPr algn="ctr">
            <a:lnSpc>
              <a:spcPct val="90000"/>
            </a:lnSpc>
          </a:pPr>
          <a:r>
            <a:rPr lang="de-DE" sz="800" dirty="0" err="1" smtClean="0">
              <a:latin typeface="+mn-lt"/>
            </a:rPr>
            <a:t>buchhaltung</a:t>
          </a:r>
          <a:endParaRPr lang="de-DE" sz="800" dirty="0" smtClean="0">
            <a:latin typeface="+mn-lt"/>
          </a:endParaRPr>
        </a:p>
        <a:p>
          <a:pPr algn="ctr">
            <a:lnSpc>
              <a:spcPct val="90000"/>
            </a:lnSpc>
          </a:pPr>
          <a:endParaRPr lang="de-DE" sz="800" dirty="0" smtClean="0">
            <a:latin typeface="+mn-lt"/>
          </a:endParaRPr>
        </a:p>
        <a:p>
          <a:pPr algn="ctr">
            <a:lnSpc>
              <a:spcPct val="90000"/>
            </a:lnSpc>
          </a:pPr>
          <a:r>
            <a:rPr lang="de-DE" sz="800" dirty="0" smtClean="0">
              <a:latin typeface="+mn-lt"/>
            </a:rPr>
            <a:t>Controlling</a:t>
          </a:r>
        </a:p>
        <a:p>
          <a:pPr algn="ctr">
            <a:lnSpc>
              <a:spcPct val="90000"/>
            </a:lnSpc>
          </a:pPr>
          <a:endParaRPr lang="de-DE" sz="800" dirty="0" smtClean="0">
            <a:latin typeface="+mn-lt"/>
          </a:endParaRPr>
        </a:p>
        <a:p>
          <a:pPr algn="ctr">
            <a:lnSpc>
              <a:spcPct val="90000"/>
            </a:lnSpc>
          </a:pPr>
          <a:r>
            <a:rPr lang="de-DE" sz="800" dirty="0" smtClean="0">
              <a:latin typeface="+mn-lt"/>
            </a:rPr>
            <a:t>Facility-management/</a:t>
          </a:r>
        </a:p>
        <a:p>
          <a:pPr algn="ctr">
            <a:lnSpc>
              <a:spcPct val="90000"/>
            </a:lnSpc>
          </a:pPr>
          <a:r>
            <a:rPr lang="de-DE" sz="800" dirty="0" smtClean="0">
              <a:latin typeface="+mn-lt"/>
            </a:rPr>
            <a:t>Recht</a:t>
          </a:r>
        </a:p>
        <a:p>
          <a:pPr algn="ctr">
            <a:lnSpc>
              <a:spcPct val="90000"/>
            </a:lnSpc>
          </a:pPr>
          <a:endParaRPr lang="de-DE" sz="800" dirty="0" smtClean="0">
            <a:latin typeface="+mn-lt"/>
          </a:endParaRPr>
        </a:p>
        <a:p>
          <a:pPr algn="ctr">
            <a:lnSpc>
              <a:spcPct val="90000"/>
            </a:lnSpc>
          </a:pPr>
          <a:r>
            <a:rPr lang="de-DE" sz="800" dirty="0" smtClean="0">
              <a:latin typeface="+mn-lt"/>
            </a:rPr>
            <a:t>Fuhrpark-managemen</a:t>
          </a:r>
          <a:r>
            <a:rPr lang="de-DE" sz="850" dirty="0" smtClean="0">
              <a:latin typeface="+mn-lt"/>
            </a:rPr>
            <a:t>t</a:t>
          </a:r>
          <a:endParaRPr lang="de-DE" sz="85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294B2E8-17A9-456D-9338-14002EBAEB43}" type="parTrans" cxnId="{0F178675-E475-4714-AC83-068F124DEF00}">
      <dgm:prSet/>
      <dgm:spPr>
        <a:ln>
          <a:noFill/>
        </a:ln>
        <a:effectLst>
          <a:glow rad="63500">
            <a:schemeClr val="accent4">
              <a:satMod val="175000"/>
              <a:alpha val="40000"/>
            </a:schemeClr>
          </a:glow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endParaRPr lang="de-DE"/>
        </a:p>
      </dgm:t>
    </dgm:pt>
    <dgm:pt modelId="{DBD4C80A-C736-4594-965A-B888762EE89D}" type="sibTrans" cxnId="{0F178675-E475-4714-AC83-068F124DEF00}">
      <dgm:prSet custT="1"/>
      <dgm:spPr>
        <a:ln>
          <a:noFill/>
        </a:ln>
        <a:effectLst>
          <a:glow rad="63500">
            <a:schemeClr val="accent4">
              <a:satMod val="175000"/>
              <a:alpha val="40000"/>
            </a:schemeClr>
          </a:glow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 lIns="21600" tIns="7200" rIns="21600" bIns="7200" anchor="ctr" anchorCtr="0"/>
        <a:lstStyle/>
        <a:p>
          <a:pPr algn="ctr">
            <a:lnSpc>
              <a:spcPct val="90000"/>
            </a:lnSpc>
            <a:spcBef>
              <a:spcPts val="0"/>
            </a:spcBef>
          </a:pPr>
          <a:r>
            <a:rPr lang="de-DE" sz="900" dirty="0" smtClean="0"/>
            <a:t>Geschäfts-</a:t>
          </a:r>
          <a:r>
            <a:rPr lang="de-DE" sz="900" dirty="0" err="1" smtClean="0"/>
            <a:t>bereichsleiter</a:t>
          </a:r>
          <a:r>
            <a:rPr lang="de-DE" sz="900" dirty="0" smtClean="0"/>
            <a:t> Ulrich</a:t>
          </a:r>
          <a:br>
            <a:rPr lang="de-DE" sz="900" dirty="0" smtClean="0"/>
          </a:br>
          <a:r>
            <a:rPr lang="de-DE" sz="900" dirty="0" smtClean="0"/>
            <a:t>Stelze</a:t>
          </a:r>
          <a:endParaRPr lang="de-DE" sz="900" dirty="0"/>
        </a:p>
      </dgm:t>
    </dgm:pt>
    <dgm:pt modelId="{36E280E8-BB34-4F19-9FD1-98417A4235C9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/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>
          <a:bevelT w="101600" prst="riblet"/>
        </a:sp3d>
      </dgm:spPr>
      <dgm:t>
        <a:bodyPr lIns="0" tIns="0" rIns="0" bIns="0" anchor="t" anchorCtr="0"/>
        <a:lstStyle/>
        <a:p>
          <a:pPr algn="ctr">
            <a:lnSpc>
              <a:spcPct val="50000"/>
            </a:lnSpc>
          </a:pPr>
          <a:endParaRPr lang="de-DE" sz="1400" b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ctr">
            <a:lnSpc>
              <a:spcPct val="80000"/>
            </a:lnSpc>
          </a:pPr>
          <a:r>
            <a:rPr lang="de-DE" sz="12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Abwasser-beseitigung</a:t>
          </a:r>
        </a:p>
        <a:p>
          <a:pPr algn="ctr">
            <a:lnSpc>
              <a:spcPct val="80000"/>
            </a:lnSpc>
          </a:pPr>
          <a:endParaRPr lang="de-DE" sz="1000" dirty="0" smtClean="0">
            <a:latin typeface="+mn-lt"/>
          </a:endParaRPr>
        </a:p>
        <a:p>
          <a:pPr algn="ctr">
            <a:lnSpc>
              <a:spcPct val="80000"/>
            </a:lnSpc>
          </a:pPr>
          <a:r>
            <a:rPr lang="de-DE" sz="900" dirty="0" smtClean="0">
              <a:latin typeface="+mn-lt"/>
            </a:rPr>
            <a:t>Kläranlage</a:t>
          </a:r>
        </a:p>
        <a:p>
          <a:pPr algn="ctr">
            <a:lnSpc>
              <a:spcPct val="80000"/>
            </a:lnSpc>
          </a:pPr>
          <a:endParaRPr lang="de-DE" sz="900" dirty="0" smtClean="0">
            <a:latin typeface="+mn-lt"/>
          </a:endParaRPr>
        </a:p>
        <a:p>
          <a:pPr algn="ctr">
            <a:lnSpc>
              <a:spcPct val="80000"/>
            </a:lnSpc>
          </a:pPr>
          <a:endParaRPr lang="de-DE" sz="900" dirty="0" smtClean="0">
            <a:latin typeface="+mn-lt"/>
          </a:endParaRPr>
        </a:p>
        <a:p>
          <a:pPr algn="ctr">
            <a:lnSpc>
              <a:spcPct val="80000"/>
            </a:lnSpc>
          </a:pPr>
          <a:r>
            <a:rPr lang="de-DE" sz="900" dirty="0" smtClean="0">
              <a:latin typeface="+mn-lt"/>
            </a:rPr>
            <a:t>Kanalnetz</a:t>
          </a:r>
        </a:p>
        <a:p>
          <a:pPr algn="ctr">
            <a:lnSpc>
              <a:spcPct val="80000"/>
            </a:lnSpc>
          </a:pPr>
          <a:endParaRPr lang="de-DE" sz="900" dirty="0" smtClean="0">
            <a:latin typeface="+mn-lt"/>
          </a:endParaRPr>
        </a:p>
        <a:p>
          <a:pPr algn="ctr">
            <a:lnSpc>
              <a:spcPct val="80000"/>
            </a:lnSpc>
          </a:pPr>
          <a:endParaRPr lang="de-DE" sz="900" dirty="0" smtClean="0">
            <a:latin typeface="+mn-lt"/>
          </a:endParaRPr>
        </a:p>
        <a:p>
          <a:pPr algn="ctr">
            <a:lnSpc>
              <a:spcPct val="80000"/>
            </a:lnSpc>
          </a:pPr>
          <a:r>
            <a:rPr lang="de-DE" sz="900" dirty="0" smtClean="0">
              <a:latin typeface="+mn-lt"/>
            </a:rPr>
            <a:t>Grundstücks-entwässerung</a:t>
          </a:r>
          <a:endParaRPr lang="de-DE" sz="9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ctr">
            <a:lnSpc>
              <a:spcPct val="100000"/>
            </a:lnSpc>
          </a:pPr>
          <a:endParaRPr lang="de-DE" sz="14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ctr">
            <a:lnSpc>
              <a:spcPct val="90000"/>
            </a:lnSpc>
          </a:pPr>
          <a:endParaRPr lang="de-DE" sz="1400" b="0" dirty="0">
            <a:effectLst/>
          </a:endParaRPr>
        </a:p>
        <a:p>
          <a:pPr algn="ctr">
            <a:lnSpc>
              <a:spcPct val="90000"/>
            </a:lnSpc>
          </a:pPr>
          <a:endParaRPr lang="de-DE" sz="14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ctr">
            <a:lnSpc>
              <a:spcPct val="90000"/>
            </a:lnSpc>
          </a:pPr>
          <a:endParaRPr lang="de-DE" sz="14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ctr">
            <a:lnSpc>
              <a:spcPct val="90000"/>
            </a:lnSpc>
          </a:pPr>
          <a:endParaRPr lang="de-DE" sz="14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l">
            <a:lnSpc>
              <a:spcPct val="90000"/>
            </a:lnSpc>
          </a:pPr>
          <a:endParaRPr lang="de-DE" sz="1400" b="0" dirty="0">
            <a:effectLst/>
          </a:endParaRPr>
        </a:p>
      </dgm:t>
    </dgm:pt>
    <dgm:pt modelId="{ED7809BA-F562-48A1-BCB3-34492F6A2181}" type="sibTrans" cxnId="{AA05F7CB-27FD-4B68-9E33-CC4B88B30371}">
      <dgm:prSet custT="1"/>
      <dgm:spPr>
        <a:ln>
          <a:noFill/>
        </a:ln>
        <a:effectLst>
          <a:glow rad="63500">
            <a:schemeClr val="accent4">
              <a:satMod val="175000"/>
              <a:alpha val="40000"/>
            </a:schemeClr>
          </a:glow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pPr algn="ctr"/>
          <a:r>
            <a:rPr lang="de-DE" sz="900" dirty="0" smtClean="0"/>
            <a:t>Geschäfts-</a:t>
          </a:r>
          <a:r>
            <a:rPr lang="de-DE" sz="900" dirty="0" err="1" smtClean="0"/>
            <a:t>bereichsleiter</a:t>
          </a:r>
          <a:r>
            <a:rPr lang="de-DE" sz="900" dirty="0" smtClean="0"/>
            <a:t> Andreas </a:t>
          </a:r>
          <a:r>
            <a:rPr lang="de-DE" sz="900" dirty="0"/>
            <a:t>Kollmeyer</a:t>
          </a:r>
        </a:p>
      </dgm:t>
    </dgm:pt>
    <dgm:pt modelId="{A436A126-C2D4-48DE-A42B-CD851AB5865E}" type="parTrans" cxnId="{AA05F7CB-27FD-4B68-9E33-CC4B88B30371}">
      <dgm:prSet/>
      <dgm:spPr>
        <a:ln>
          <a:noFill/>
        </a:ln>
        <a:effectLst>
          <a:glow rad="63500">
            <a:schemeClr val="accent4">
              <a:satMod val="175000"/>
              <a:alpha val="40000"/>
            </a:schemeClr>
          </a:glow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endParaRPr lang="de-DE"/>
        </a:p>
      </dgm:t>
    </dgm:pt>
    <dgm:pt modelId="{D87DB5BB-0E93-4C04-919E-3728FEC93AE9}" type="pres">
      <dgm:prSet presAssocID="{03D2403C-E20A-4D63-AF1D-758172B3745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CDFF29F5-6764-44C5-8A78-C7AF6E925517}" type="pres">
      <dgm:prSet presAssocID="{3A18002F-CA9C-454A-AEEC-A56661189E12}" presName="hierRoot1" presStyleCnt="0">
        <dgm:presLayoutVars>
          <dgm:hierBranch val="init"/>
        </dgm:presLayoutVars>
      </dgm:prSet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</dgm:pt>
    <dgm:pt modelId="{F29E7F57-29F0-4055-85F6-49677E1B29B4}" type="pres">
      <dgm:prSet presAssocID="{3A18002F-CA9C-454A-AEEC-A56661189E12}" presName="rootComposite1" presStyleCnt="0"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</dgm:pt>
    <dgm:pt modelId="{23B735F0-1BD8-4719-AF14-0E09591673EB}" type="pres">
      <dgm:prSet presAssocID="{3A18002F-CA9C-454A-AEEC-A56661189E12}" presName="rootText1" presStyleLbl="node0" presStyleIdx="0" presStyleCnt="1" custScaleX="535482" custScaleY="476924" custLinFactNeighborX="-5495" custLinFactNeighborY="-55385">
        <dgm:presLayoutVars>
          <dgm:chMax/>
          <dgm:chPref val="3"/>
        </dgm:presLayoutVars>
      </dgm:prSet>
      <dgm:spPr/>
      <dgm:t>
        <a:bodyPr/>
        <a:lstStyle/>
        <a:p>
          <a:endParaRPr lang="de-DE"/>
        </a:p>
      </dgm:t>
    </dgm:pt>
    <dgm:pt modelId="{15AE2120-E1DB-4FE8-8DD6-B228D761C45C}" type="pres">
      <dgm:prSet presAssocID="{3A18002F-CA9C-454A-AEEC-A56661189E12}" presName="titleText1" presStyleLbl="fgAcc0" presStyleIdx="0" presStyleCnt="1" custScaleX="346673" custScaleY="262510" custLinFactY="100000" custLinFactNeighborX="-22773" custLinFactNeighborY="115997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44EAA06D-0455-400F-AA4B-779EFA000C4A}" type="pres">
      <dgm:prSet presAssocID="{3A18002F-CA9C-454A-AEEC-A56661189E12}" presName="rootConnector1" presStyleLbl="node1" presStyleIdx="0" presStyleCnt="7"/>
      <dgm:spPr/>
      <dgm:t>
        <a:bodyPr/>
        <a:lstStyle/>
        <a:p>
          <a:endParaRPr lang="de-DE"/>
        </a:p>
      </dgm:t>
    </dgm:pt>
    <dgm:pt modelId="{00BB3A39-C175-4341-8736-41567AF37830}" type="pres">
      <dgm:prSet presAssocID="{3A18002F-CA9C-454A-AEEC-A56661189E12}" presName="hierChild2" presStyleCnt="0"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</dgm:pt>
    <dgm:pt modelId="{339CE330-DF7F-4009-8A66-CCC49451F367}" type="pres">
      <dgm:prSet presAssocID="{AB0845FA-72F2-4545-8856-40D213C47AD6}" presName="Name37" presStyleLbl="parChTrans1D2" presStyleIdx="0" presStyleCnt="9"/>
      <dgm:spPr/>
      <dgm:t>
        <a:bodyPr/>
        <a:lstStyle/>
        <a:p>
          <a:endParaRPr lang="de-DE"/>
        </a:p>
      </dgm:t>
    </dgm:pt>
    <dgm:pt modelId="{BC8970C1-FAE1-4E26-9779-DE39AFD9700A}" type="pres">
      <dgm:prSet presAssocID="{4D96D193-880E-4A2E-A5AB-702BC3FC11C4}" presName="hierRoot2" presStyleCnt="0">
        <dgm:presLayoutVars>
          <dgm:hierBranch val="init"/>
        </dgm:presLayoutVars>
      </dgm:prSet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</dgm:pt>
    <dgm:pt modelId="{2D02391C-9A12-4E5B-AE8A-E85AB04CF612}" type="pres">
      <dgm:prSet presAssocID="{4D96D193-880E-4A2E-A5AB-702BC3FC11C4}" presName="rootComposite" presStyleCnt="0"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</dgm:pt>
    <dgm:pt modelId="{631E6F89-32C3-4075-8BDC-C8C15855A21F}" type="pres">
      <dgm:prSet presAssocID="{4D96D193-880E-4A2E-A5AB-702BC3FC11C4}" presName="rootText" presStyleLbl="node1" presStyleIdx="0" presStyleCnt="7" custScaleX="213144" custScaleY="1030306" custLinFactY="74805" custLinFactNeighborX="-3054" custLinFactNeighborY="100000">
        <dgm:presLayoutVars>
          <dgm:chMax/>
          <dgm:chPref val="3"/>
        </dgm:presLayoutVars>
      </dgm:prSet>
      <dgm:spPr>
        <a:prstGeom prst="flowChartProcess">
          <a:avLst/>
        </a:prstGeom>
      </dgm:spPr>
      <dgm:t>
        <a:bodyPr/>
        <a:lstStyle/>
        <a:p>
          <a:endParaRPr lang="de-DE"/>
        </a:p>
      </dgm:t>
    </dgm:pt>
    <dgm:pt modelId="{14D9A015-5739-4FB6-BB07-DBFC02D1C504}" type="pres">
      <dgm:prSet presAssocID="{4D96D193-880E-4A2E-A5AB-702BC3FC11C4}" presName="titleText2" presStyleLbl="fgAcc1" presStyleIdx="0" presStyleCnt="7" custScaleX="253374" custScaleY="851128" custLinFactY="-744008" custLinFactNeighborX="-26359" custLinFactNeighborY="-800000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9356B5A1-98C3-4CC1-9C6F-D4ADAFEF232B}" type="pres">
      <dgm:prSet presAssocID="{4D96D193-880E-4A2E-A5AB-702BC3FC11C4}" presName="rootConnector" presStyleLbl="node2" presStyleIdx="0" presStyleCnt="0"/>
      <dgm:spPr/>
      <dgm:t>
        <a:bodyPr/>
        <a:lstStyle/>
        <a:p>
          <a:endParaRPr lang="de-DE"/>
        </a:p>
      </dgm:t>
    </dgm:pt>
    <dgm:pt modelId="{B208758E-75C0-4E06-90C6-984DA6D4D79C}" type="pres">
      <dgm:prSet presAssocID="{4D96D193-880E-4A2E-A5AB-702BC3FC11C4}" presName="hierChild4" presStyleCnt="0"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</dgm:pt>
    <dgm:pt modelId="{C0F0F8BB-6D38-4EA6-BD0E-116C78335552}" type="pres">
      <dgm:prSet presAssocID="{4D96D193-880E-4A2E-A5AB-702BC3FC11C4}" presName="hierChild5" presStyleCnt="0"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</dgm:pt>
    <dgm:pt modelId="{93D2CC15-BF6C-4185-BCF1-4F163D4933F6}" type="pres">
      <dgm:prSet presAssocID="{A436A126-C2D4-48DE-A42B-CD851AB5865E}" presName="Name37" presStyleLbl="parChTrans1D2" presStyleIdx="1" presStyleCnt="9"/>
      <dgm:spPr/>
      <dgm:t>
        <a:bodyPr/>
        <a:lstStyle/>
        <a:p>
          <a:endParaRPr lang="de-DE"/>
        </a:p>
      </dgm:t>
    </dgm:pt>
    <dgm:pt modelId="{8301EC0F-F927-4003-937F-A2A52D51FD98}" type="pres">
      <dgm:prSet presAssocID="{36E280E8-BB34-4F19-9FD1-98417A4235C9}" presName="hierRoot2" presStyleCnt="0">
        <dgm:presLayoutVars>
          <dgm:hierBranch val="init"/>
        </dgm:presLayoutVars>
      </dgm:prSet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</dgm:pt>
    <dgm:pt modelId="{0F7A7FCF-1578-42DD-8293-978A169A6150}" type="pres">
      <dgm:prSet presAssocID="{36E280E8-BB34-4F19-9FD1-98417A4235C9}" presName="rootComposite" presStyleCnt="0"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</dgm:pt>
    <dgm:pt modelId="{5262DB74-A0D4-4FA4-BDEE-4A95AC45C0D2}" type="pres">
      <dgm:prSet presAssocID="{36E280E8-BB34-4F19-9FD1-98417A4235C9}" presName="rootText" presStyleLbl="node1" presStyleIdx="1" presStyleCnt="7" custScaleX="218195" custScaleY="1030306" custLinFactY="74805" custLinFactNeighborX="-568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de-DE"/>
        </a:p>
      </dgm:t>
    </dgm:pt>
    <dgm:pt modelId="{D7B3B12C-30B2-44FA-8C77-1AE739782C65}" type="pres">
      <dgm:prSet presAssocID="{36E280E8-BB34-4F19-9FD1-98417A4235C9}" presName="titleText2" presStyleLbl="fgAcc1" presStyleIdx="1" presStyleCnt="7" custScaleX="243052" custScaleY="919520" custLinFactY="-724187" custLinFactNeighborX="-15368" custLinFactNeighborY="-800000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CDF2AA5E-9EE7-4E9A-A903-6472D87290D6}" type="pres">
      <dgm:prSet presAssocID="{36E280E8-BB34-4F19-9FD1-98417A4235C9}" presName="rootConnector" presStyleLbl="node2" presStyleIdx="0" presStyleCnt="0"/>
      <dgm:spPr/>
      <dgm:t>
        <a:bodyPr/>
        <a:lstStyle/>
        <a:p>
          <a:endParaRPr lang="de-DE"/>
        </a:p>
      </dgm:t>
    </dgm:pt>
    <dgm:pt modelId="{CC9BE5E5-F07F-4C04-BC0C-7C945CF6B26D}" type="pres">
      <dgm:prSet presAssocID="{36E280E8-BB34-4F19-9FD1-98417A4235C9}" presName="hierChild4" presStyleCnt="0"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</dgm:pt>
    <dgm:pt modelId="{ABDCB3F3-0AC8-4A53-9215-3A08A50AFD6E}" type="pres">
      <dgm:prSet presAssocID="{36E280E8-BB34-4F19-9FD1-98417A4235C9}" presName="hierChild5" presStyleCnt="0"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</dgm:pt>
    <dgm:pt modelId="{3942D054-F7E2-491A-8135-DB69BF27298F}" type="pres">
      <dgm:prSet presAssocID="{0EC0F68C-723D-4102-94D0-7D4AF80C2262}" presName="Name37" presStyleLbl="parChTrans1D2" presStyleIdx="2" presStyleCnt="9"/>
      <dgm:spPr/>
      <dgm:t>
        <a:bodyPr/>
        <a:lstStyle/>
        <a:p>
          <a:endParaRPr lang="de-DE"/>
        </a:p>
      </dgm:t>
    </dgm:pt>
    <dgm:pt modelId="{032688A5-2A39-462D-B3E0-11EA28D339C3}" type="pres">
      <dgm:prSet presAssocID="{9CB00D5C-B935-4DA3-93CC-5A991C2E6F5C}" presName="hierRoot2" presStyleCnt="0">
        <dgm:presLayoutVars>
          <dgm:hierBranch val="init"/>
        </dgm:presLayoutVars>
      </dgm:prSet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</dgm:pt>
    <dgm:pt modelId="{C2979D85-9705-4000-918C-EDB9099BC2C2}" type="pres">
      <dgm:prSet presAssocID="{9CB00D5C-B935-4DA3-93CC-5A991C2E6F5C}" presName="rootComposite" presStyleCnt="0"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</dgm:pt>
    <dgm:pt modelId="{F524A336-28B5-416C-91B3-13D8D43D71FF}" type="pres">
      <dgm:prSet presAssocID="{9CB00D5C-B935-4DA3-93CC-5A991C2E6F5C}" presName="rootText" presStyleLbl="node1" presStyleIdx="2" presStyleCnt="7" custScaleX="213851" custScaleY="1032586" custLinFactY="74850" custLinFactNeighborX="-2133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de-DE"/>
        </a:p>
      </dgm:t>
    </dgm:pt>
    <dgm:pt modelId="{0EDC9EC1-5F42-4566-830F-497AE2F5DF39}" type="pres">
      <dgm:prSet presAssocID="{9CB00D5C-B935-4DA3-93CC-5A991C2E6F5C}" presName="titleText2" presStyleLbl="fgAcc1" presStyleIdx="2" presStyleCnt="7" custFlipVert="1" custScaleX="42490" custScaleY="79997" custLinFactY="-720198" custLinFactNeighborX="-32779" custLinFactNeighborY="-800000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6AAB7CC5-5067-4616-A335-0F1C451EEE20}" type="pres">
      <dgm:prSet presAssocID="{9CB00D5C-B935-4DA3-93CC-5A991C2E6F5C}" presName="rootConnector" presStyleLbl="node2" presStyleIdx="0" presStyleCnt="0"/>
      <dgm:spPr/>
      <dgm:t>
        <a:bodyPr/>
        <a:lstStyle/>
        <a:p>
          <a:endParaRPr lang="de-DE"/>
        </a:p>
      </dgm:t>
    </dgm:pt>
    <dgm:pt modelId="{C63A07F6-39AA-494C-AF88-F4AE0BADC258}" type="pres">
      <dgm:prSet presAssocID="{9CB00D5C-B935-4DA3-93CC-5A991C2E6F5C}" presName="hierChild4" presStyleCnt="0"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</dgm:pt>
    <dgm:pt modelId="{9D59A6F4-3F9B-4D87-83FE-ED93A3C36D60}" type="pres">
      <dgm:prSet presAssocID="{9CB00D5C-B935-4DA3-93CC-5A991C2E6F5C}" presName="hierChild5" presStyleCnt="0"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</dgm:pt>
    <dgm:pt modelId="{0BCE24CC-E2E1-4FA0-BD2F-ECF75A039AEC}" type="pres">
      <dgm:prSet presAssocID="{08A97A58-FEC7-4BB8-AD9E-DACF1BDDC6D4}" presName="Name37" presStyleLbl="parChTrans1D2" presStyleIdx="3" presStyleCnt="9"/>
      <dgm:spPr/>
      <dgm:t>
        <a:bodyPr/>
        <a:lstStyle/>
        <a:p>
          <a:endParaRPr lang="de-DE"/>
        </a:p>
      </dgm:t>
    </dgm:pt>
    <dgm:pt modelId="{E0BD13E1-7260-45F9-A0B5-A9F89D09B08C}" type="pres">
      <dgm:prSet presAssocID="{A9DB0AD8-D2E1-4D8D-B9B8-C77068B36501}" presName="hierRoot2" presStyleCnt="0">
        <dgm:presLayoutVars>
          <dgm:hierBranch val="init"/>
        </dgm:presLayoutVars>
      </dgm:prSet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</dgm:pt>
    <dgm:pt modelId="{4C1A5253-2358-4186-9BE8-BB179A87A8C0}" type="pres">
      <dgm:prSet presAssocID="{A9DB0AD8-D2E1-4D8D-B9B8-C77068B36501}" presName="rootComposite" presStyleCnt="0"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</dgm:pt>
    <dgm:pt modelId="{1D0E679E-76A7-48B3-A99F-1ED1BF9B00EF}" type="pres">
      <dgm:prSet presAssocID="{A9DB0AD8-D2E1-4D8D-B9B8-C77068B36501}" presName="rootText" presStyleLbl="node1" presStyleIdx="3" presStyleCnt="7" custScaleX="214088" custScaleY="1033729" custLinFactY="74851" custLinFactNeighborX="-1759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de-DE"/>
        </a:p>
      </dgm:t>
    </dgm:pt>
    <dgm:pt modelId="{FABA19C5-15D8-4D18-BA47-ED035B62D1C0}" type="pres">
      <dgm:prSet presAssocID="{A9DB0AD8-D2E1-4D8D-B9B8-C77068B36501}" presName="titleText2" presStyleLbl="fgAcc1" presStyleIdx="3" presStyleCnt="7" custFlipHor="1" custScaleX="7404" custScaleY="38613" custLinFactX="500000" custLinFactY="-1037818" custLinFactNeighborX="553318" custLinFactNeighborY="-1100000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50A6E2C4-0876-45D0-9600-8C6D6A5EEB69}" type="pres">
      <dgm:prSet presAssocID="{A9DB0AD8-D2E1-4D8D-B9B8-C77068B36501}" presName="rootConnector" presStyleLbl="node2" presStyleIdx="0" presStyleCnt="0"/>
      <dgm:spPr/>
      <dgm:t>
        <a:bodyPr/>
        <a:lstStyle/>
        <a:p>
          <a:endParaRPr lang="de-DE"/>
        </a:p>
      </dgm:t>
    </dgm:pt>
    <dgm:pt modelId="{1B73C403-DE59-4460-9D7E-FE9FF74E0F50}" type="pres">
      <dgm:prSet presAssocID="{A9DB0AD8-D2E1-4D8D-B9B8-C77068B36501}" presName="hierChild4" presStyleCnt="0"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</dgm:pt>
    <dgm:pt modelId="{89CC5944-D9EC-4D9F-B51C-7216E65936DA}" type="pres">
      <dgm:prSet presAssocID="{A9DB0AD8-D2E1-4D8D-B9B8-C77068B36501}" presName="hierChild5" presStyleCnt="0"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</dgm:pt>
    <dgm:pt modelId="{A5E79184-C3BD-497F-BCE6-84B755519238}" type="pres">
      <dgm:prSet presAssocID="{C3D5FF6C-D4E7-40A9-BE3B-52F2CF6B4853}" presName="Name37" presStyleLbl="parChTrans1D2" presStyleIdx="4" presStyleCnt="9"/>
      <dgm:spPr/>
      <dgm:t>
        <a:bodyPr/>
        <a:lstStyle/>
        <a:p>
          <a:endParaRPr lang="de-DE"/>
        </a:p>
      </dgm:t>
    </dgm:pt>
    <dgm:pt modelId="{DCE3C336-3A26-4815-9816-9EA787E0EC0A}" type="pres">
      <dgm:prSet presAssocID="{B2823A10-A5D1-405E-B0E8-42C20330A1B7}" presName="hierRoot2" presStyleCnt="0">
        <dgm:presLayoutVars>
          <dgm:hierBranch val="init"/>
        </dgm:presLayoutVars>
      </dgm:prSet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</dgm:pt>
    <dgm:pt modelId="{00437497-D1E2-45AD-BBFB-A64A41E3D025}" type="pres">
      <dgm:prSet presAssocID="{B2823A10-A5D1-405E-B0E8-42C20330A1B7}" presName="rootComposite" presStyleCnt="0"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</dgm:pt>
    <dgm:pt modelId="{A9F72BA0-3587-492B-A43D-FD7E5CE7F087}" type="pres">
      <dgm:prSet presAssocID="{B2823A10-A5D1-405E-B0E8-42C20330A1B7}" presName="rootText" presStyleLbl="node1" presStyleIdx="4" presStyleCnt="7" custScaleX="214325" custScaleY="1034875" custLinFactY="74851" custLinFactNeighborX="11349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de-DE"/>
        </a:p>
      </dgm:t>
    </dgm:pt>
    <dgm:pt modelId="{31C23118-BDD2-4349-B5D0-64D1D1112323}" type="pres">
      <dgm:prSet presAssocID="{B2823A10-A5D1-405E-B0E8-42C20330A1B7}" presName="titleText2" presStyleLbl="fgAcc1" presStyleIdx="4" presStyleCnt="7" custScaleX="228212" custScaleY="869104" custLinFactY="-753671" custLinFactNeighborX="-13027" custLinFactNeighborY="-800000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FD785B96-04AE-479C-9A77-D5D3CF5E2EF7}" type="pres">
      <dgm:prSet presAssocID="{B2823A10-A5D1-405E-B0E8-42C20330A1B7}" presName="rootConnector" presStyleLbl="node2" presStyleIdx="0" presStyleCnt="0"/>
      <dgm:spPr/>
      <dgm:t>
        <a:bodyPr/>
        <a:lstStyle/>
        <a:p>
          <a:endParaRPr lang="de-DE"/>
        </a:p>
      </dgm:t>
    </dgm:pt>
    <dgm:pt modelId="{5409DDB1-A000-4B92-8E8A-063FDA98909C}" type="pres">
      <dgm:prSet presAssocID="{B2823A10-A5D1-405E-B0E8-42C20330A1B7}" presName="hierChild4" presStyleCnt="0"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</dgm:pt>
    <dgm:pt modelId="{D4B740B0-94AA-4409-AFAE-1FED55E940FE}" type="pres">
      <dgm:prSet presAssocID="{B2823A10-A5D1-405E-B0E8-42C20330A1B7}" presName="hierChild5" presStyleCnt="0"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</dgm:pt>
    <dgm:pt modelId="{86B4C67A-B22F-44C5-926B-BA30588D90D5}" type="pres">
      <dgm:prSet presAssocID="{53C8701D-7578-4B76-93D6-F7D24D6159F2}" presName="Name37" presStyleLbl="parChTrans1D2" presStyleIdx="5" presStyleCnt="9"/>
      <dgm:spPr/>
      <dgm:t>
        <a:bodyPr/>
        <a:lstStyle/>
        <a:p>
          <a:endParaRPr lang="de-DE"/>
        </a:p>
      </dgm:t>
    </dgm:pt>
    <dgm:pt modelId="{9892A0D0-36D5-48A4-AFDF-A04BFD7AE86C}" type="pres">
      <dgm:prSet presAssocID="{34172205-9F05-42BC-B49E-83BC90D04027}" presName="hierRoot2" presStyleCnt="0">
        <dgm:presLayoutVars>
          <dgm:hierBranch val="init"/>
        </dgm:presLayoutVars>
      </dgm:prSet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</dgm:pt>
    <dgm:pt modelId="{8A380C28-D29E-4414-86BE-C4312CB89C73}" type="pres">
      <dgm:prSet presAssocID="{34172205-9F05-42BC-B49E-83BC90D04027}" presName="rootComposite" presStyleCnt="0"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</dgm:pt>
    <dgm:pt modelId="{5AFD0638-C853-4286-A748-C684094FEF40}" type="pres">
      <dgm:prSet presAssocID="{34172205-9F05-42BC-B49E-83BC90D04027}" presName="rootText" presStyleLbl="node1" presStyleIdx="5" presStyleCnt="7" custScaleX="214563" custScaleY="1036024" custLinFactY="74805" custLinFactNeighborX="6022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de-DE"/>
        </a:p>
      </dgm:t>
    </dgm:pt>
    <dgm:pt modelId="{FA36C419-554C-45AD-8E2B-1ED1C49AB290}" type="pres">
      <dgm:prSet presAssocID="{34172205-9F05-42BC-B49E-83BC90D04027}" presName="titleText2" presStyleLbl="fgAcc1" presStyleIdx="5" presStyleCnt="7" custScaleX="233305" custScaleY="905222" custLinFactY="-739914" custLinFactNeighborX="-13340" custLinFactNeighborY="-800000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8768EC25-BF37-436B-93E5-DE56E291FA05}" type="pres">
      <dgm:prSet presAssocID="{34172205-9F05-42BC-B49E-83BC90D04027}" presName="rootConnector" presStyleLbl="node2" presStyleIdx="0" presStyleCnt="0"/>
      <dgm:spPr/>
      <dgm:t>
        <a:bodyPr/>
        <a:lstStyle/>
        <a:p>
          <a:endParaRPr lang="de-DE"/>
        </a:p>
      </dgm:t>
    </dgm:pt>
    <dgm:pt modelId="{0C272876-33AB-46CC-A261-D788A75E1F04}" type="pres">
      <dgm:prSet presAssocID="{34172205-9F05-42BC-B49E-83BC90D04027}" presName="hierChild4" presStyleCnt="0"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</dgm:pt>
    <dgm:pt modelId="{1E35BD31-7512-42D5-BB3E-22EB9D5F7E0F}" type="pres">
      <dgm:prSet presAssocID="{34172205-9F05-42BC-B49E-83BC90D04027}" presName="hierChild5" presStyleCnt="0"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</dgm:pt>
    <dgm:pt modelId="{66674A37-B766-48CA-81ED-DCF5372ECCCB}" type="pres">
      <dgm:prSet presAssocID="{1294B2E8-17A9-456D-9338-14002EBAEB43}" presName="Name37" presStyleLbl="parChTrans1D2" presStyleIdx="6" presStyleCnt="9"/>
      <dgm:spPr/>
      <dgm:t>
        <a:bodyPr/>
        <a:lstStyle/>
        <a:p>
          <a:endParaRPr lang="de-DE"/>
        </a:p>
      </dgm:t>
    </dgm:pt>
    <dgm:pt modelId="{47077664-EB7F-4BB5-9E99-E9DC4F4CA3A7}" type="pres">
      <dgm:prSet presAssocID="{A18F5C30-A1DF-49D8-8DC5-139537C0ACE9}" presName="hierRoot2" presStyleCnt="0">
        <dgm:presLayoutVars>
          <dgm:hierBranch val="init"/>
        </dgm:presLayoutVars>
      </dgm:prSet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</dgm:pt>
    <dgm:pt modelId="{5EA620B6-148C-4837-AA8D-BD76826CFE30}" type="pres">
      <dgm:prSet presAssocID="{A18F5C30-A1DF-49D8-8DC5-139537C0ACE9}" presName="rootComposite" presStyleCnt="0"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</dgm:pt>
    <dgm:pt modelId="{38D4E34B-F92B-4BAC-A9E9-8471C722710E}" type="pres">
      <dgm:prSet presAssocID="{A18F5C30-A1DF-49D8-8DC5-139537C0ACE9}" presName="rootText" presStyleLbl="node1" presStyleIdx="6" presStyleCnt="7" custScaleX="212675" custScaleY="1037175" custLinFactY="73878" custLinFactNeighborX="15157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de-DE"/>
        </a:p>
      </dgm:t>
    </dgm:pt>
    <dgm:pt modelId="{92A2075F-8340-441E-BD97-E1E4BE0D8F3C}" type="pres">
      <dgm:prSet presAssocID="{A18F5C30-A1DF-49D8-8DC5-139537C0ACE9}" presName="titleText2" presStyleLbl="fgAcc1" presStyleIdx="6" presStyleCnt="7" custScaleX="227728" custScaleY="827555" custLinFactY="-773637" custLinFactNeighborX="1307" custLinFactNeighborY="-800000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605EEF52-1BF0-42E2-A22C-D292D2184D17}" type="pres">
      <dgm:prSet presAssocID="{A18F5C30-A1DF-49D8-8DC5-139537C0ACE9}" presName="rootConnector" presStyleLbl="node2" presStyleIdx="0" presStyleCnt="0"/>
      <dgm:spPr/>
      <dgm:t>
        <a:bodyPr/>
        <a:lstStyle/>
        <a:p>
          <a:endParaRPr lang="de-DE"/>
        </a:p>
      </dgm:t>
    </dgm:pt>
    <dgm:pt modelId="{8F56842E-70C9-480E-A989-4A14978F5436}" type="pres">
      <dgm:prSet presAssocID="{A18F5C30-A1DF-49D8-8DC5-139537C0ACE9}" presName="hierChild4" presStyleCnt="0"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</dgm:pt>
    <dgm:pt modelId="{C5EA254A-9242-4F49-9883-734878F36456}" type="pres">
      <dgm:prSet presAssocID="{A18F5C30-A1DF-49D8-8DC5-139537C0ACE9}" presName="hierChild5" presStyleCnt="0"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</dgm:pt>
    <dgm:pt modelId="{B7AF0B5E-BF97-4FA7-82A0-44D3CD4D7DAE}" type="pres">
      <dgm:prSet presAssocID="{3A18002F-CA9C-454A-AEEC-A56661189E12}" presName="hierChild3" presStyleCnt="0"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</dgm:pt>
    <dgm:pt modelId="{A0FD2809-6386-46F7-A4F7-8F1E958B603D}" type="pres">
      <dgm:prSet presAssocID="{08E3E638-D78C-496C-A3F9-57609CEA4B1A}" presName="Name96" presStyleLbl="parChTrans1D2" presStyleIdx="7" presStyleCnt="9"/>
      <dgm:spPr/>
      <dgm:t>
        <a:bodyPr/>
        <a:lstStyle/>
        <a:p>
          <a:endParaRPr lang="de-DE"/>
        </a:p>
      </dgm:t>
    </dgm:pt>
    <dgm:pt modelId="{6945E627-B1DE-4926-91FF-15605D32D47F}" type="pres">
      <dgm:prSet presAssocID="{32F2C64A-7CE8-4EFF-8FEC-CD581D5F1572}" presName="hierRoot3" presStyleCnt="0">
        <dgm:presLayoutVars>
          <dgm:hierBranch val="init"/>
        </dgm:presLayoutVars>
      </dgm:prSet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</dgm:pt>
    <dgm:pt modelId="{FB46E134-BB95-4D8F-9978-479AE5CBE5D7}" type="pres">
      <dgm:prSet presAssocID="{32F2C64A-7CE8-4EFF-8FEC-CD581D5F1572}" presName="rootComposite3" presStyleCnt="0"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</dgm:pt>
    <dgm:pt modelId="{86646177-88E3-438D-BCE5-7E2897D84D1F}" type="pres">
      <dgm:prSet presAssocID="{32F2C64A-7CE8-4EFF-8FEC-CD581D5F1572}" presName="rootText3" presStyleLbl="asst1" presStyleIdx="0" presStyleCnt="2" custScaleX="264223" custScaleY="177098" custLinFactX="-160117" custLinFactY="-225601" custLinFactNeighborX="-200000" custLinFactNeighborY="-3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90BD408E-CE3A-4A43-AB57-6427415CFE63}" type="pres">
      <dgm:prSet presAssocID="{32F2C64A-7CE8-4EFF-8FEC-CD581D5F1572}" presName="titleText3" presStyleLbl="fgAcc2" presStyleIdx="0" presStyleCnt="2" custScaleX="147797" custScaleY="128605" custLinFactX="239872" custLinFactNeighborX="300000" custLinFactNeighborY="11474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C8BEEF71-76CE-45D1-99BD-312884D99269}" type="pres">
      <dgm:prSet presAssocID="{32F2C64A-7CE8-4EFF-8FEC-CD581D5F1572}" presName="rootConnector3" presStyleLbl="asst1" presStyleIdx="0" presStyleCnt="2"/>
      <dgm:spPr/>
      <dgm:t>
        <a:bodyPr/>
        <a:lstStyle/>
        <a:p>
          <a:endParaRPr lang="de-DE"/>
        </a:p>
      </dgm:t>
    </dgm:pt>
    <dgm:pt modelId="{86A1AE3F-B511-46C6-9B5C-5F88784BD786}" type="pres">
      <dgm:prSet presAssocID="{32F2C64A-7CE8-4EFF-8FEC-CD581D5F1572}" presName="hierChild6" presStyleCnt="0"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</dgm:pt>
    <dgm:pt modelId="{D2A587E9-2CC7-41A7-A950-B59E3A651FAC}" type="pres">
      <dgm:prSet presAssocID="{32F2C64A-7CE8-4EFF-8FEC-CD581D5F1572}" presName="hierChild7" presStyleCnt="0"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</dgm:pt>
    <dgm:pt modelId="{5B83D51A-ACCC-44A6-B6CA-84938864208E}" type="pres">
      <dgm:prSet presAssocID="{B8228011-468F-4291-8B6C-CC84F16D2D72}" presName="Name96" presStyleLbl="parChTrans1D2" presStyleIdx="8" presStyleCnt="9"/>
      <dgm:spPr/>
      <dgm:t>
        <a:bodyPr/>
        <a:lstStyle/>
        <a:p>
          <a:endParaRPr lang="de-DE"/>
        </a:p>
      </dgm:t>
    </dgm:pt>
    <dgm:pt modelId="{42EC38A6-9777-4621-B3B3-449E6850A028}" type="pres">
      <dgm:prSet presAssocID="{56041952-9F71-49A2-871A-BC28ED07A97D}" presName="hierRoot3" presStyleCnt="0">
        <dgm:presLayoutVars>
          <dgm:hierBranch val="init"/>
        </dgm:presLayoutVars>
      </dgm:prSet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</dgm:pt>
    <dgm:pt modelId="{69F25BCA-4E32-42EA-9AA0-C4930BC86E26}" type="pres">
      <dgm:prSet presAssocID="{56041952-9F71-49A2-871A-BC28ED07A97D}" presName="rootComposite3" presStyleCnt="0"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</dgm:pt>
    <dgm:pt modelId="{7DD84262-3D38-4CF5-8DFC-1634E92CED80}" type="pres">
      <dgm:prSet presAssocID="{56041952-9F71-49A2-871A-BC28ED07A97D}" presName="rootText3" presStyleLbl="asst1" presStyleIdx="1" presStyleCnt="2" custScaleX="267786" custScaleY="177097" custLinFactX="-300000" custLinFactY="-100000" custLinFactNeighborX="-349857" custLinFactNeighborY="-19879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A2D7577-DEF1-4DB2-9812-6844118DCF2E}" type="pres">
      <dgm:prSet presAssocID="{56041952-9F71-49A2-871A-BC28ED07A97D}" presName="titleText3" presStyleLbl="fgAcc2" presStyleIdx="1" presStyleCnt="2" custLinFactX="300000" custLinFactY="-700000" custLinFactNeighborX="374166" custLinFactNeighborY="-753749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  <dgm:pt modelId="{7D421BFA-5AA9-44DC-B5C6-13142FD78CC9}" type="pres">
      <dgm:prSet presAssocID="{56041952-9F71-49A2-871A-BC28ED07A97D}" presName="rootConnector3" presStyleLbl="asst1" presStyleIdx="1" presStyleCnt="2"/>
      <dgm:spPr/>
      <dgm:t>
        <a:bodyPr/>
        <a:lstStyle/>
        <a:p>
          <a:endParaRPr lang="de-DE"/>
        </a:p>
      </dgm:t>
    </dgm:pt>
    <dgm:pt modelId="{CD06DE65-F0EF-43DB-B2C1-8860A2279E18}" type="pres">
      <dgm:prSet presAssocID="{56041952-9F71-49A2-871A-BC28ED07A97D}" presName="hierChild6" presStyleCnt="0"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</dgm:pt>
    <dgm:pt modelId="{B5AE8968-74EB-4BDC-8546-95342ED1BABE}" type="pres">
      <dgm:prSet presAssocID="{56041952-9F71-49A2-871A-BC28ED07A97D}" presName="hierChild7" presStyleCnt="0"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</dgm:pt>
  </dgm:ptLst>
  <dgm:cxnLst>
    <dgm:cxn modelId="{8069340B-D490-498A-9333-BEA450BBDB62}" type="presOf" srcId="{03D2403C-E20A-4D63-AF1D-758172B37455}" destId="{D87DB5BB-0E93-4C04-919E-3728FEC93AE9}" srcOrd="0" destOrd="0" presId="urn:microsoft.com/office/officeart/2008/layout/NameandTitleOrganizationalChart"/>
    <dgm:cxn modelId="{FE1664F0-9A3B-425D-B8D0-F023820FEE89}" type="presOf" srcId="{3A18002F-CA9C-454A-AEEC-A56661189E12}" destId="{44EAA06D-0455-400F-AA4B-779EFA000C4A}" srcOrd="1" destOrd="0" presId="urn:microsoft.com/office/officeart/2008/layout/NameandTitleOrganizationalChart"/>
    <dgm:cxn modelId="{4AFEE1F0-986E-415B-B855-0871213BF456}" type="presOf" srcId="{36E280E8-BB34-4F19-9FD1-98417A4235C9}" destId="{CDF2AA5E-9EE7-4E9A-A903-6472D87290D6}" srcOrd="1" destOrd="0" presId="urn:microsoft.com/office/officeart/2008/layout/NameandTitleOrganizationalChart"/>
    <dgm:cxn modelId="{4EBA458B-BA03-432A-B529-EF892222B83C}" type="presOf" srcId="{3B5334D2-B002-44BB-A300-7936ECBCD08D}" destId="{90BD408E-CE3A-4A43-AB57-6427415CFE63}" srcOrd="0" destOrd="0" presId="urn:microsoft.com/office/officeart/2008/layout/NameandTitleOrganizationalChart"/>
    <dgm:cxn modelId="{80E158B9-D4F3-4423-9BA0-3548EB383B9C}" srcId="{03D2403C-E20A-4D63-AF1D-758172B37455}" destId="{3A18002F-CA9C-454A-AEEC-A56661189E12}" srcOrd="0" destOrd="0" parTransId="{7BB07A93-956E-437D-A30B-CDBBC94F49ED}" sibTransId="{89508A51-301D-4F1B-9711-43DE2B5C14D5}"/>
    <dgm:cxn modelId="{CE692E25-5CFD-44A7-8BD6-4DCB84275FA5}" srcId="{3A18002F-CA9C-454A-AEEC-A56661189E12}" destId="{34172205-9F05-42BC-B49E-83BC90D04027}" srcOrd="7" destOrd="0" parTransId="{53C8701D-7578-4B76-93D6-F7D24D6159F2}" sibTransId="{68EDA301-DA17-4169-B6CD-ABF71B429C22}"/>
    <dgm:cxn modelId="{CB5F83CE-8B4D-46FF-B97E-9E5DCE3FD9DD}" type="presOf" srcId="{34172205-9F05-42BC-B49E-83BC90D04027}" destId="{8768EC25-BF37-436B-93E5-DE56E291FA05}" srcOrd="1" destOrd="0" presId="urn:microsoft.com/office/officeart/2008/layout/NameandTitleOrganizationalChart"/>
    <dgm:cxn modelId="{1707C710-1D6D-40F7-A377-70C41913FF63}" srcId="{3A18002F-CA9C-454A-AEEC-A56661189E12}" destId="{B2823A10-A5D1-405E-B0E8-42C20330A1B7}" srcOrd="6" destOrd="0" parTransId="{C3D5FF6C-D4E7-40A9-BE3B-52F2CF6B4853}" sibTransId="{26C49010-2B23-4E29-9793-FA3618C79B60}"/>
    <dgm:cxn modelId="{2FB207AD-C39A-4EF8-B3C0-B114DB4CF67D}" type="presOf" srcId="{1294B2E8-17A9-456D-9338-14002EBAEB43}" destId="{66674A37-B766-48CA-81ED-DCF5372ECCCB}" srcOrd="0" destOrd="0" presId="urn:microsoft.com/office/officeart/2008/layout/NameandTitleOrganizationalChart"/>
    <dgm:cxn modelId="{0E51F54A-FDE4-4389-A70F-002E8C11542C}" type="presOf" srcId="{08E3E638-D78C-496C-A3F9-57609CEA4B1A}" destId="{A0FD2809-6386-46F7-A4F7-8F1E958B603D}" srcOrd="0" destOrd="0" presId="urn:microsoft.com/office/officeart/2008/layout/NameandTitleOrganizationalChart"/>
    <dgm:cxn modelId="{D32814BD-348E-4436-BDB2-0E2A102CBB10}" type="presOf" srcId="{A9DB0AD8-D2E1-4D8D-B9B8-C77068B36501}" destId="{1D0E679E-76A7-48B3-A99F-1ED1BF9B00EF}" srcOrd="0" destOrd="0" presId="urn:microsoft.com/office/officeart/2008/layout/NameandTitleOrganizationalChart"/>
    <dgm:cxn modelId="{5FEB1EB2-EAFE-4509-8F63-1EF22DCEE6AE}" type="presOf" srcId="{36E280E8-BB34-4F19-9FD1-98417A4235C9}" destId="{5262DB74-A0D4-4FA4-BDEE-4A95AC45C0D2}" srcOrd="0" destOrd="0" presId="urn:microsoft.com/office/officeart/2008/layout/NameandTitleOrganizationalChart"/>
    <dgm:cxn modelId="{5E8FEBC9-53EA-4E76-B461-9D984949E167}" type="presOf" srcId="{89508A51-301D-4F1B-9711-43DE2B5C14D5}" destId="{15AE2120-E1DB-4FE8-8DD6-B228D761C45C}" srcOrd="0" destOrd="0" presId="urn:microsoft.com/office/officeart/2008/layout/NameandTitleOrganizationalChart"/>
    <dgm:cxn modelId="{893CA430-0354-4A79-8F34-94AB2B26BB88}" type="presOf" srcId="{56041952-9F71-49A2-871A-BC28ED07A97D}" destId="{7D421BFA-5AA9-44DC-B5C6-13142FD78CC9}" srcOrd="1" destOrd="0" presId="urn:microsoft.com/office/officeart/2008/layout/NameandTitleOrganizationalChart"/>
    <dgm:cxn modelId="{253C43BD-C46F-42AF-9DB7-7B1443D54EAF}" type="presOf" srcId="{A9DB0AD8-D2E1-4D8D-B9B8-C77068B36501}" destId="{50A6E2C4-0876-45D0-9600-8C6D6A5EEB69}" srcOrd="1" destOrd="0" presId="urn:microsoft.com/office/officeart/2008/layout/NameandTitleOrganizationalChart"/>
    <dgm:cxn modelId="{40D4C98D-4089-4A34-9D40-E53013A4EB8C}" type="presOf" srcId="{B8228011-468F-4291-8B6C-CC84F16D2D72}" destId="{5B83D51A-ACCC-44A6-B6CA-84938864208E}" srcOrd="0" destOrd="0" presId="urn:microsoft.com/office/officeart/2008/layout/NameandTitleOrganizationalChart"/>
    <dgm:cxn modelId="{D4300DAE-0849-455A-B2EF-2AADCF6E91E5}" type="presOf" srcId="{32F2C64A-7CE8-4EFF-8FEC-CD581D5F1572}" destId="{C8BEEF71-76CE-45D1-99BD-312884D99269}" srcOrd="1" destOrd="0" presId="urn:microsoft.com/office/officeart/2008/layout/NameandTitleOrganizationalChart"/>
    <dgm:cxn modelId="{1282027A-2CCE-4D38-9E5D-5250FC3445CE}" type="presOf" srcId="{4D96D193-880E-4A2E-A5AB-702BC3FC11C4}" destId="{9356B5A1-98C3-4CC1-9C6F-D4ADAFEF232B}" srcOrd="1" destOrd="0" presId="urn:microsoft.com/office/officeart/2008/layout/NameandTitleOrganizationalChart"/>
    <dgm:cxn modelId="{8D7F1750-64F7-4FB7-8D19-E957B460F908}" srcId="{3A18002F-CA9C-454A-AEEC-A56661189E12}" destId="{A9DB0AD8-D2E1-4D8D-B9B8-C77068B36501}" srcOrd="5" destOrd="0" parTransId="{08A97A58-FEC7-4BB8-AD9E-DACF1BDDC6D4}" sibTransId="{CA91BCEC-E2AE-4C28-923B-8E45B204959B}"/>
    <dgm:cxn modelId="{866BE2F2-F869-4F5D-B633-8D641051B6BF}" type="presOf" srcId="{9876190F-8822-484A-81BF-3671F1A4F282}" destId="{5A2D7577-DEF1-4DB2-9812-6844118DCF2E}" srcOrd="0" destOrd="0" presId="urn:microsoft.com/office/officeart/2008/layout/NameandTitleOrganizationalChart"/>
    <dgm:cxn modelId="{1799F122-87AE-4B6C-81E1-13FD3C7CC836}" type="presOf" srcId="{C1A376E3-D4C4-42A7-AC93-19F21BCE6F91}" destId="{0EDC9EC1-5F42-4566-830F-497AE2F5DF39}" srcOrd="0" destOrd="0" presId="urn:microsoft.com/office/officeart/2008/layout/NameandTitleOrganizationalChart"/>
    <dgm:cxn modelId="{09C797DE-D3CB-408E-AC65-2FE99519B144}" type="presOf" srcId="{B2823A10-A5D1-405E-B0E8-42C20330A1B7}" destId="{FD785B96-04AE-479C-9A77-D5D3CF5E2EF7}" srcOrd="1" destOrd="0" presId="urn:microsoft.com/office/officeart/2008/layout/NameandTitleOrganizationalChart"/>
    <dgm:cxn modelId="{A2E11CD3-1A9E-40C9-937A-94DE37DF5CD5}" type="presOf" srcId="{53C8701D-7578-4B76-93D6-F7D24D6159F2}" destId="{86B4C67A-B22F-44C5-926B-BA30588D90D5}" srcOrd="0" destOrd="0" presId="urn:microsoft.com/office/officeart/2008/layout/NameandTitleOrganizationalChart"/>
    <dgm:cxn modelId="{FD6AF5F2-39B6-473D-8097-77A5DF63B4F7}" type="presOf" srcId="{A18F5C30-A1DF-49D8-8DC5-139537C0ACE9}" destId="{38D4E34B-F92B-4BAC-A9E9-8471C722710E}" srcOrd="0" destOrd="0" presId="urn:microsoft.com/office/officeart/2008/layout/NameandTitleOrganizationalChart"/>
    <dgm:cxn modelId="{BFA7AC68-5FDC-4880-BCAD-34DC6228C801}" type="presOf" srcId="{08A97A58-FEC7-4BB8-AD9E-DACF1BDDC6D4}" destId="{0BCE24CC-E2E1-4FA0-BD2F-ECF75A039AEC}" srcOrd="0" destOrd="0" presId="urn:microsoft.com/office/officeart/2008/layout/NameandTitleOrganizationalChart"/>
    <dgm:cxn modelId="{BCC1D250-176A-4536-8CE4-EE04E3E03A2E}" type="presOf" srcId="{56041952-9F71-49A2-871A-BC28ED07A97D}" destId="{7DD84262-3D38-4CF5-8DFC-1634E92CED80}" srcOrd="0" destOrd="0" presId="urn:microsoft.com/office/officeart/2008/layout/NameandTitleOrganizationalChart"/>
    <dgm:cxn modelId="{A0F77D71-2DF6-4B62-A03B-B9E65DB35141}" type="presOf" srcId="{AB0845FA-72F2-4545-8856-40D213C47AD6}" destId="{339CE330-DF7F-4009-8A66-CCC49451F367}" srcOrd="0" destOrd="0" presId="urn:microsoft.com/office/officeart/2008/layout/NameandTitleOrganizationalChart"/>
    <dgm:cxn modelId="{585A3084-55B3-4AF3-B386-50322DA4EDA6}" type="presOf" srcId="{CA91BCEC-E2AE-4C28-923B-8E45B204959B}" destId="{FABA19C5-15D8-4D18-BA47-ED035B62D1C0}" srcOrd="0" destOrd="0" presId="urn:microsoft.com/office/officeart/2008/layout/NameandTitleOrganizationalChart"/>
    <dgm:cxn modelId="{5F35CB41-4F30-4D86-979E-FF2C73C122EA}" type="presOf" srcId="{A436A126-C2D4-48DE-A42B-CD851AB5865E}" destId="{93D2CC15-BF6C-4185-BCF1-4F163D4933F6}" srcOrd="0" destOrd="0" presId="urn:microsoft.com/office/officeart/2008/layout/NameandTitleOrganizationalChart"/>
    <dgm:cxn modelId="{F36FF382-B60B-47E6-B33E-7A3AE9E3EEC4}" srcId="{3A18002F-CA9C-454A-AEEC-A56661189E12}" destId="{4D96D193-880E-4A2E-A5AB-702BC3FC11C4}" srcOrd="2" destOrd="0" parTransId="{AB0845FA-72F2-4545-8856-40D213C47AD6}" sibTransId="{D81739DA-7BBA-4072-BA84-5EC6231E709D}"/>
    <dgm:cxn modelId="{63C0DEF4-544F-4694-A889-F0D206260CB2}" type="presOf" srcId="{9CB00D5C-B935-4DA3-93CC-5A991C2E6F5C}" destId="{6AAB7CC5-5067-4616-A335-0F1C451EEE20}" srcOrd="1" destOrd="0" presId="urn:microsoft.com/office/officeart/2008/layout/NameandTitleOrganizationalChart"/>
    <dgm:cxn modelId="{7BD8F081-AB62-482B-A839-807043C0AD79}" type="presOf" srcId="{D81739DA-7BBA-4072-BA84-5EC6231E709D}" destId="{14D9A015-5739-4FB6-BB07-DBFC02D1C504}" srcOrd="0" destOrd="0" presId="urn:microsoft.com/office/officeart/2008/layout/NameandTitleOrganizationalChart"/>
    <dgm:cxn modelId="{72EA25F5-4296-49ED-B94B-60B8A32BEBBC}" type="presOf" srcId="{DBD4C80A-C736-4594-965A-B888762EE89D}" destId="{92A2075F-8340-441E-BD97-E1E4BE0D8F3C}" srcOrd="0" destOrd="0" presId="urn:microsoft.com/office/officeart/2008/layout/NameandTitleOrganizationalChart"/>
    <dgm:cxn modelId="{AFA37BBA-CA3B-4FD3-9611-149E5194AAD6}" type="presOf" srcId="{34172205-9F05-42BC-B49E-83BC90D04027}" destId="{5AFD0638-C853-4286-A748-C684094FEF40}" srcOrd="0" destOrd="0" presId="urn:microsoft.com/office/officeart/2008/layout/NameandTitleOrganizationalChart"/>
    <dgm:cxn modelId="{6C548A8D-7E45-4CD7-B930-693C0C2FAA98}" type="presOf" srcId="{B2823A10-A5D1-405E-B0E8-42C20330A1B7}" destId="{A9F72BA0-3587-492B-A43D-FD7E5CE7F087}" srcOrd="0" destOrd="0" presId="urn:microsoft.com/office/officeart/2008/layout/NameandTitleOrganizationalChart"/>
    <dgm:cxn modelId="{3D74430C-B481-4C11-9565-491A6B33BB2C}" type="presOf" srcId="{ED7809BA-F562-48A1-BCB3-34492F6A2181}" destId="{D7B3B12C-30B2-44FA-8C77-1AE739782C65}" srcOrd="0" destOrd="0" presId="urn:microsoft.com/office/officeart/2008/layout/NameandTitleOrganizationalChart"/>
    <dgm:cxn modelId="{87747FCD-64F3-4CBA-8800-7C0B9A62A179}" type="presOf" srcId="{A18F5C30-A1DF-49D8-8DC5-139537C0ACE9}" destId="{605EEF52-1BF0-42E2-A22C-D292D2184D17}" srcOrd="1" destOrd="0" presId="urn:microsoft.com/office/officeart/2008/layout/NameandTitleOrganizationalChart"/>
    <dgm:cxn modelId="{210231A3-4D76-4164-AA53-83FBFE08B0D0}" type="presOf" srcId="{26C49010-2B23-4E29-9793-FA3618C79B60}" destId="{31C23118-BDD2-4349-B5D0-64D1D1112323}" srcOrd="0" destOrd="0" presId="urn:microsoft.com/office/officeart/2008/layout/NameandTitleOrganizationalChart"/>
    <dgm:cxn modelId="{F976069A-340F-4C52-9AE2-8293B01107EB}" srcId="{3A18002F-CA9C-454A-AEEC-A56661189E12}" destId="{32F2C64A-7CE8-4EFF-8FEC-CD581D5F1572}" srcOrd="0" destOrd="0" parTransId="{08E3E638-D78C-496C-A3F9-57609CEA4B1A}" sibTransId="{3B5334D2-B002-44BB-A300-7936ECBCD08D}"/>
    <dgm:cxn modelId="{834E3EA3-05E5-4BA2-A325-A2F8F55E48A6}" type="presOf" srcId="{32F2C64A-7CE8-4EFF-8FEC-CD581D5F1572}" destId="{86646177-88E3-438D-BCE5-7E2897D84D1F}" srcOrd="0" destOrd="0" presId="urn:microsoft.com/office/officeart/2008/layout/NameandTitleOrganizationalChart"/>
    <dgm:cxn modelId="{AA05F7CB-27FD-4B68-9E33-CC4B88B30371}" srcId="{3A18002F-CA9C-454A-AEEC-A56661189E12}" destId="{36E280E8-BB34-4F19-9FD1-98417A4235C9}" srcOrd="3" destOrd="0" parTransId="{A436A126-C2D4-48DE-A42B-CD851AB5865E}" sibTransId="{ED7809BA-F562-48A1-BCB3-34492F6A2181}"/>
    <dgm:cxn modelId="{74A1A8ED-1CE2-4E59-9258-EBC24938A3E5}" type="presOf" srcId="{3A18002F-CA9C-454A-AEEC-A56661189E12}" destId="{23B735F0-1BD8-4719-AF14-0E09591673EB}" srcOrd="0" destOrd="0" presId="urn:microsoft.com/office/officeart/2008/layout/NameandTitleOrganizationalChart"/>
    <dgm:cxn modelId="{B96315F2-47D7-496B-A753-A4935A1C1F5C}" type="presOf" srcId="{9CB00D5C-B935-4DA3-93CC-5A991C2E6F5C}" destId="{F524A336-28B5-416C-91B3-13D8D43D71FF}" srcOrd="0" destOrd="0" presId="urn:microsoft.com/office/officeart/2008/layout/NameandTitleOrganizationalChart"/>
    <dgm:cxn modelId="{84DBCA58-84C5-4ADB-B270-E0ACB997FD8D}" srcId="{3A18002F-CA9C-454A-AEEC-A56661189E12}" destId="{9CB00D5C-B935-4DA3-93CC-5A991C2E6F5C}" srcOrd="4" destOrd="0" parTransId="{0EC0F68C-723D-4102-94D0-7D4AF80C2262}" sibTransId="{C1A376E3-D4C4-42A7-AC93-19F21BCE6F91}"/>
    <dgm:cxn modelId="{FF55FBAB-0809-4AC0-B0D6-DC24782551AC}" type="presOf" srcId="{4D96D193-880E-4A2E-A5AB-702BC3FC11C4}" destId="{631E6F89-32C3-4075-8BDC-C8C15855A21F}" srcOrd="0" destOrd="0" presId="urn:microsoft.com/office/officeart/2008/layout/NameandTitleOrganizationalChart"/>
    <dgm:cxn modelId="{E1012457-566A-4976-9C32-E279894CFF97}" srcId="{3A18002F-CA9C-454A-AEEC-A56661189E12}" destId="{56041952-9F71-49A2-871A-BC28ED07A97D}" srcOrd="1" destOrd="0" parTransId="{B8228011-468F-4291-8B6C-CC84F16D2D72}" sibTransId="{9876190F-8822-484A-81BF-3671F1A4F282}"/>
    <dgm:cxn modelId="{C7B238ED-0F2B-4173-A355-C6AC20C3171C}" type="presOf" srcId="{0EC0F68C-723D-4102-94D0-7D4AF80C2262}" destId="{3942D054-F7E2-491A-8135-DB69BF27298F}" srcOrd="0" destOrd="0" presId="urn:microsoft.com/office/officeart/2008/layout/NameandTitleOrganizationalChart"/>
    <dgm:cxn modelId="{0F178675-E475-4714-AC83-068F124DEF00}" srcId="{3A18002F-CA9C-454A-AEEC-A56661189E12}" destId="{A18F5C30-A1DF-49D8-8DC5-139537C0ACE9}" srcOrd="8" destOrd="0" parTransId="{1294B2E8-17A9-456D-9338-14002EBAEB43}" sibTransId="{DBD4C80A-C736-4594-965A-B888762EE89D}"/>
    <dgm:cxn modelId="{F2579528-7A78-4C5C-A83C-6EF0793E36A4}" type="presOf" srcId="{68EDA301-DA17-4169-B6CD-ABF71B429C22}" destId="{FA36C419-554C-45AD-8E2B-1ED1C49AB290}" srcOrd="0" destOrd="0" presId="urn:microsoft.com/office/officeart/2008/layout/NameandTitleOrganizationalChart"/>
    <dgm:cxn modelId="{983EFCA7-41D1-477B-9EF4-F0F103829183}" type="presOf" srcId="{C3D5FF6C-D4E7-40A9-BE3B-52F2CF6B4853}" destId="{A5E79184-C3BD-497F-BCE6-84B755519238}" srcOrd="0" destOrd="0" presId="urn:microsoft.com/office/officeart/2008/layout/NameandTitleOrganizationalChart"/>
    <dgm:cxn modelId="{E049A411-E9D6-4044-9B0E-4FBADA65B122}" type="presParOf" srcId="{D87DB5BB-0E93-4C04-919E-3728FEC93AE9}" destId="{CDFF29F5-6764-44C5-8A78-C7AF6E925517}" srcOrd="0" destOrd="0" presId="urn:microsoft.com/office/officeart/2008/layout/NameandTitleOrganizationalChart"/>
    <dgm:cxn modelId="{FA94059D-D647-438B-98B0-5B3B9BD2D0ED}" type="presParOf" srcId="{CDFF29F5-6764-44C5-8A78-C7AF6E925517}" destId="{F29E7F57-29F0-4055-85F6-49677E1B29B4}" srcOrd="0" destOrd="0" presId="urn:microsoft.com/office/officeart/2008/layout/NameandTitleOrganizationalChart"/>
    <dgm:cxn modelId="{9F4A8040-3BE2-4099-9BF6-08CABFAE5A0F}" type="presParOf" srcId="{F29E7F57-29F0-4055-85F6-49677E1B29B4}" destId="{23B735F0-1BD8-4719-AF14-0E09591673EB}" srcOrd="0" destOrd="0" presId="urn:microsoft.com/office/officeart/2008/layout/NameandTitleOrganizationalChart"/>
    <dgm:cxn modelId="{27357F6F-2D5A-4CB0-B94A-DFBAB691FB30}" type="presParOf" srcId="{F29E7F57-29F0-4055-85F6-49677E1B29B4}" destId="{15AE2120-E1DB-4FE8-8DD6-B228D761C45C}" srcOrd="1" destOrd="0" presId="urn:microsoft.com/office/officeart/2008/layout/NameandTitleOrganizationalChart"/>
    <dgm:cxn modelId="{169B1856-26F4-4F39-A41B-85D91C42A59E}" type="presParOf" srcId="{F29E7F57-29F0-4055-85F6-49677E1B29B4}" destId="{44EAA06D-0455-400F-AA4B-779EFA000C4A}" srcOrd="2" destOrd="0" presId="urn:microsoft.com/office/officeart/2008/layout/NameandTitleOrganizationalChart"/>
    <dgm:cxn modelId="{079F07F1-9BE4-45AE-836A-784E63B9BA70}" type="presParOf" srcId="{CDFF29F5-6764-44C5-8A78-C7AF6E925517}" destId="{00BB3A39-C175-4341-8736-41567AF37830}" srcOrd="1" destOrd="0" presId="urn:microsoft.com/office/officeart/2008/layout/NameandTitleOrganizationalChart"/>
    <dgm:cxn modelId="{AB20CDC1-5DDE-43CF-88D5-CD469692BCEC}" type="presParOf" srcId="{00BB3A39-C175-4341-8736-41567AF37830}" destId="{339CE330-DF7F-4009-8A66-CCC49451F367}" srcOrd="0" destOrd="0" presId="urn:microsoft.com/office/officeart/2008/layout/NameandTitleOrganizationalChart"/>
    <dgm:cxn modelId="{ED19D532-7B55-465D-81C1-AE9C0692ED25}" type="presParOf" srcId="{00BB3A39-C175-4341-8736-41567AF37830}" destId="{BC8970C1-FAE1-4E26-9779-DE39AFD9700A}" srcOrd="1" destOrd="0" presId="urn:microsoft.com/office/officeart/2008/layout/NameandTitleOrganizationalChart"/>
    <dgm:cxn modelId="{D5C3F111-1F05-4478-BCEE-585858A5DEFD}" type="presParOf" srcId="{BC8970C1-FAE1-4E26-9779-DE39AFD9700A}" destId="{2D02391C-9A12-4E5B-AE8A-E85AB04CF612}" srcOrd="0" destOrd="0" presId="urn:microsoft.com/office/officeart/2008/layout/NameandTitleOrganizationalChart"/>
    <dgm:cxn modelId="{E7EBA95E-5782-4B50-A350-132F232E3D7D}" type="presParOf" srcId="{2D02391C-9A12-4E5B-AE8A-E85AB04CF612}" destId="{631E6F89-32C3-4075-8BDC-C8C15855A21F}" srcOrd="0" destOrd="0" presId="urn:microsoft.com/office/officeart/2008/layout/NameandTitleOrganizationalChart"/>
    <dgm:cxn modelId="{DEB035C6-80E7-46BE-8E19-722415B4125B}" type="presParOf" srcId="{2D02391C-9A12-4E5B-AE8A-E85AB04CF612}" destId="{14D9A015-5739-4FB6-BB07-DBFC02D1C504}" srcOrd="1" destOrd="0" presId="urn:microsoft.com/office/officeart/2008/layout/NameandTitleOrganizationalChart"/>
    <dgm:cxn modelId="{26ADC113-CAED-4C13-91A5-FFAD1A9CFC9A}" type="presParOf" srcId="{2D02391C-9A12-4E5B-AE8A-E85AB04CF612}" destId="{9356B5A1-98C3-4CC1-9C6F-D4ADAFEF232B}" srcOrd="2" destOrd="0" presId="urn:microsoft.com/office/officeart/2008/layout/NameandTitleOrganizationalChart"/>
    <dgm:cxn modelId="{6E54CE61-4511-4EEC-8505-3F05A5125D59}" type="presParOf" srcId="{BC8970C1-FAE1-4E26-9779-DE39AFD9700A}" destId="{B208758E-75C0-4E06-90C6-984DA6D4D79C}" srcOrd="1" destOrd="0" presId="urn:microsoft.com/office/officeart/2008/layout/NameandTitleOrganizationalChart"/>
    <dgm:cxn modelId="{BC5FAC15-B8EF-4743-9F9C-590EBFD78979}" type="presParOf" srcId="{BC8970C1-FAE1-4E26-9779-DE39AFD9700A}" destId="{C0F0F8BB-6D38-4EA6-BD0E-116C78335552}" srcOrd="2" destOrd="0" presId="urn:microsoft.com/office/officeart/2008/layout/NameandTitleOrganizationalChart"/>
    <dgm:cxn modelId="{1C4016B5-2C5B-4EB9-AD95-1EA7F966B19B}" type="presParOf" srcId="{00BB3A39-C175-4341-8736-41567AF37830}" destId="{93D2CC15-BF6C-4185-BCF1-4F163D4933F6}" srcOrd="2" destOrd="0" presId="urn:microsoft.com/office/officeart/2008/layout/NameandTitleOrganizationalChart"/>
    <dgm:cxn modelId="{E2B11851-1989-4270-9073-5206787CB008}" type="presParOf" srcId="{00BB3A39-C175-4341-8736-41567AF37830}" destId="{8301EC0F-F927-4003-937F-A2A52D51FD98}" srcOrd="3" destOrd="0" presId="urn:microsoft.com/office/officeart/2008/layout/NameandTitleOrganizationalChart"/>
    <dgm:cxn modelId="{39EECDD1-7427-48BD-AD12-22D0C91C3084}" type="presParOf" srcId="{8301EC0F-F927-4003-937F-A2A52D51FD98}" destId="{0F7A7FCF-1578-42DD-8293-978A169A6150}" srcOrd="0" destOrd="0" presId="urn:microsoft.com/office/officeart/2008/layout/NameandTitleOrganizationalChart"/>
    <dgm:cxn modelId="{9558BF06-E23B-4DCC-A81A-E18A440EE4DA}" type="presParOf" srcId="{0F7A7FCF-1578-42DD-8293-978A169A6150}" destId="{5262DB74-A0D4-4FA4-BDEE-4A95AC45C0D2}" srcOrd="0" destOrd="0" presId="urn:microsoft.com/office/officeart/2008/layout/NameandTitleOrganizationalChart"/>
    <dgm:cxn modelId="{E7E64BF8-F23C-4838-B857-70B6885A8637}" type="presParOf" srcId="{0F7A7FCF-1578-42DD-8293-978A169A6150}" destId="{D7B3B12C-30B2-44FA-8C77-1AE739782C65}" srcOrd="1" destOrd="0" presId="urn:microsoft.com/office/officeart/2008/layout/NameandTitleOrganizationalChart"/>
    <dgm:cxn modelId="{51D9AA63-BDDB-41BA-B5DF-B0DBE4034A02}" type="presParOf" srcId="{0F7A7FCF-1578-42DD-8293-978A169A6150}" destId="{CDF2AA5E-9EE7-4E9A-A903-6472D87290D6}" srcOrd="2" destOrd="0" presId="urn:microsoft.com/office/officeart/2008/layout/NameandTitleOrganizationalChart"/>
    <dgm:cxn modelId="{5557B131-CDF3-4C65-B9F6-1910539C63F7}" type="presParOf" srcId="{8301EC0F-F927-4003-937F-A2A52D51FD98}" destId="{CC9BE5E5-F07F-4C04-BC0C-7C945CF6B26D}" srcOrd="1" destOrd="0" presId="urn:microsoft.com/office/officeart/2008/layout/NameandTitleOrganizationalChart"/>
    <dgm:cxn modelId="{AB91B048-C437-4BEC-B681-700CD3E9DD0E}" type="presParOf" srcId="{8301EC0F-F927-4003-937F-A2A52D51FD98}" destId="{ABDCB3F3-0AC8-4A53-9215-3A08A50AFD6E}" srcOrd="2" destOrd="0" presId="urn:microsoft.com/office/officeart/2008/layout/NameandTitleOrganizationalChart"/>
    <dgm:cxn modelId="{5C892C08-E78F-4D22-855B-F5B6BC295101}" type="presParOf" srcId="{00BB3A39-C175-4341-8736-41567AF37830}" destId="{3942D054-F7E2-491A-8135-DB69BF27298F}" srcOrd="4" destOrd="0" presId="urn:microsoft.com/office/officeart/2008/layout/NameandTitleOrganizationalChart"/>
    <dgm:cxn modelId="{F7694512-B639-40F2-BF14-7DCE35A4381E}" type="presParOf" srcId="{00BB3A39-C175-4341-8736-41567AF37830}" destId="{032688A5-2A39-462D-B3E0-11EA28D339C3}" srcOrd="5" destOrd="0" presId="urn:microsoft.com/office/officeart/2008/layout/NameandTitleOrganizationalChart"/>
    <dgm:cxn modelId="{BB594C8C-48AB-46E2-827A-D2F1ECEA0376}" type="presParOf" srcId="{032688A5-2A39-462D-B3E0-11EA28D339C3}" destId="{C2979D85-9705-4000-918C-EDB9099BC2C2}" srcOrd="0" destOrd="0" presId="urn:microsoft.com/office/officeart/2008/layout/NameandTitleOrganizationalChart"/>
    <dgm:cxn modelId="{15D4D37A-688A-4609-A4C5-67B3E419A9C0}" type="presParOf" srcId="{C2979D85-9705-4000-918C-EDB9099BC2C2}" destId="{F524A336-28B5-416C-91B3-13D8D43D71FF}" srcOrd="0" destOrd="0" presId="urn:microsoft.com/office/officeart/2008/layout/NameandTitleOrganizationalChart"/>
    <dgm:cxn modelId="{74A244DC-5477-431A-A1D7-53545CE79468}" type="presParOf" srcId="{C2979D85-9705-4000-918C-EDB9099BC2C2}" destId="{0EDC9EC1-5F42-4566-830F-497AE2F5DF39}" srcOrd="1" destOrd="0" presId="urn:microsoft.com/office/officeart/2008/layout/NameandTitleOrganizationalChart"/>
    <dgm:cxn modelId="{82774580-6D0D-42F0-8A96-E18B9C3EAC2F}" type="presParOf" srcId="{C2979D85-9705-4000-918C-EDB9099BC2C2}" destId="{6AAB7CC5-5067-4616-A335-0F1C451EEE20}" srcOrd="2" destOrd="0" presId="urn:microsoft.com/office/officeart/2008/layout/NameandTitleOrganizationalChart"/>
    <dgm:cxn modelId="{E7DC4BE8-7872-4933-BD1E-5CEC87D01DC1}" type="presParOf" srcId="{032688A5-2A39-462D-B3E0-11EA28D339C3}" destId="{C63A07F6-39AA-494C-AF88-F4AE0BADC258}" srcOrd="1" destOrd="0" presId="urn:microsoft.com/office/officeart/2008/layout/NameandTitleOrganizationalChart"/>
    <dgm:cxn modelId="{FDD16AC2-3EB1-4C52-8D41-A9E65D027E91}" type="presParOf" srcId="{032688A5-2A39-462D-B3E0-11EA28D339C3}" destId="{9D59A6F4-3F9B-4D87-83FE-ED93A3C36D60}" srcOrd="2" destOrd="0" presId="urn:microsoft.com/office/officeart/2008/layout/NameandTitleOrganizationalChart"/>
    <dgm:cxn modelId="{F0059CBB-9EFC-4890-A02F-33876F41910B}" type="presParOf" srcId="{00BB3A39-C175-4341-8736-41567AF37830}" destId="{0BCE24CC-E2E1-4FA0-BD2F-ECF75A039AEC}" srcOrd="6" destOrd="0" presId="urn:microsoft.com/office/officeart/2008/layout/NameandTitleOrganizationalChart"/>
    <dgm:cxn modelId="{06172E56-104A-4930-B117-827CD6E110B0}" type="presParOf" srcId="{00BB3A39-C175-4341-8736-41567AF37830}" destId="{E0BD13E1-7260-45F9-A0B5-A9F89D09B08C}" srcOrd="7" destOrd="0" presId="urn:microsoft.com/office/officeart/2008/layout/NameandTitleOrganizationalChart"/>
    <dgm:cxn modelId="{CF36569E-D3D7-4725-8DAD-846187FF66EF}" type="presParOf" srcId="{E0BD13E1-7260-45F9-A0B5-A9F89D09B08C}" destId="{4C1A5253-2358-4186-9BE8-BB179A87A8C0}" srcOrd="0" destOrd="0" presId="urn:microsoft.com/office/officeart/2008/layout/NameandTitleOrganizationalChart"/>
    <dgm:cxn modelId="{0A770B86-5753-4ABE-87C1-AB03D61DB313}" type="presParOf" srcId="{4C1A5253-2358-4186-9BE8-BB179A87A8C0}" destId="{1D0E679E-76A7-48B3-A99F-1ED1BF9B00EF}" srcOrd="0" destOrd="0" presId="urn:microsoft.com/office/officeart/2008/layout/NameandTitleOrganizationalChart"/>
    <dgm:cxn modelId="{5AEAFBD7-C8B8-4102-9783-FC98ADF89009}" type="presParOf" srcId="{4C1A5253-2358-4186-9BE8-BB179A87A8C0}" destId="{FABA19C5-15D8-4D18-BA47-ED035B62D1C0}" srcOrd="1" destOrd="0" presId="urn:microsoft.com/office/officeart/2008/layout/NameandTitleOrganizationalChart"/>
    <dgm:cxn modelId="{42196256-502C-453F-A381-FE9485401526}" type="presParOf" srcId="{4C1A5253-2358-4186-9BE8-BB179A87A8C0}" destId="{50A6E2C4-0876-45D0-9600-8C6D6A5EEB69}" srcOrd="2" destOrd="0" presId="urn:microsoft.com/office/officeart/2008/layout/NameandTitleOrganizationalChart"/>
    <dgm:cxn modelId="{05F46A39-43D2-4F0E-BEFA-2A0957DA29BB}" type="presParOf" srcId="{E0BD13E1-7260-45F9-A0B5-A9F89D09B08C}" destId="{1B73C403-DE59-4460-9D7E-FE9FF74E0F50}" srcOrd="1" destOrd="0" presId="urn:microsoft.com/office/officeart/2008/layout/NameandTitleOrganizationalChart"/>
    <dgm:cxn modelId="{28EA0869-2382-4D9A-9F42-9921FA015CE2}" type="presParOf" srcId="{E0BD13E1-7260-45F9-A0B5-A9F89D09B08C}" destId="{89CC5944-D9EC-4D9F-B51C-7216E65936DA}" srcOrd="2" destOrd="0" presId="urn:microsoft.com/office/officeart/2008/layout/NameandTitleOrganizationalChart"/>
    <dgm:cxn modelId="{EAB4D3B3-110B-45C8-BEDE-AA147375368C}" type="presParOf" srcId="{00BB3A39-C175-4341-8736-41567AF37830}" destId="{A5E79184-C3BD-497F-BCE6-84B755519238}" srcOrd="8" destOrd="0" presId="urn:microsoft.com/office/officeart/2008/layout/NameandTitleOrganizationalChart"/>
    <dgm:cxn modelId="{0225973F-1901-4E41-BCD7-FBCBD6852B46}" type="presParOf" srcId="{00BB3A39-C175-4341-8736-41567AF37830}" destId="{DCE3C336-3A26-4815-9816-9EA787E0EC0A}" srcOrd="9" destOrd="0" presId="urn:microsoft.com/office/officeart/2008/layout/NameandTitleOrganizationalChart"/>
    <dgm:cxn modelId="{1DF05B85-6B8A-4E62-A29B-9C6789F3BEE9}" type="presParOf" srcId="{DCE3C336-3A26-4815-9816-9EA787E0EC0A}" destId="{00437497-D1E2-45AD-BBFB-A64A41E3D025}" srcOrd="0" destOrd="0" presId="urn:microsoft.com/office/officeart/2008/layout/NameandTitleOrganizationalChart"/>
    <dgm:cxn modelId="{22E07FF0-449A-4170-A982-0A1C227D3777}" type="presParOf" srcId="{00437497-D1E2-45AD-BBFB-A64A41E3D025}" destId="{A9F72BA0-3587-492B-A43D-FD7E5CE7F087}" srcOrd="0" destOrd="0" presId="urn:microsoft.com/office/officeart/2008/layout/NameandTitleOrganizationalChart"/>
    <dgm:cxn modelId="{46FCF517-FD08-4D39-BFA8-049B233F598E}" type="presParOf" srcId="{00437497-D1E2-45AD-BBFB-A64A41E3D025}" destId="{31C23118-BDD2-4349-B5D0-64D1D1112323}" srcOrd="1" destOrd="0" presId="urn:microsoft.com/office/officeart/2008/layout/NameandTitleOrganizationalChart"/>
    <dgm:cxn modelId="{D8022BC4-4179-46B7-8EB8-90A3905BE252}" type="presParOf" srcId="{00437497-D1E2-45AD-BBFB-A64A41E3D025}" destId="{FD785B96-04AE-479C-9A77-D5D3CF5E2EF7}" srcOrd="2" destOrd="0" presId="urn:microsoft.com/office/officeart/2008/layout/NameandTitleOrganizationalChart"/>
    <dgm:cxn modelId="{E1EB779D-E52A-4975-B900-016590AA59EF}" type="presParOf" srcId="{DCE3C336-3A26-4815-9816-9EA787E0EC0A}" destId="{5409DDB1-A000-4B92-8E8A-063FDA98909C}" srcOrd="1" destOrd="0" presId="urn:microsoft.com/office/officeart/2008/layout/NameandTitleOrganizationalChart"/>
    <dgm:cxn modelId="{1A6BAE7B-AEF4-490D-B45C-05FD74EEC4A9}" type="presParOf" srcId="{DCE3C336-3A26-4815-9816-9EA787E0EC0A}" destId="{D4B740B0-94AA-4409-AFAE-1FED55E940FE}" srcOrd="2" destOrd="0" presId="urn:microsoft.com/office/officeart/2008/layout/NameandTitleOrganizationalChart"/>
    <dgm:cxn modelId="{037CA350-BE96-4BA8-9947-3C27C71A80F5}" type="presParOf" srcId="{00BB3A39-C175-4341-8736-41567AF37830}" destId="{86B4C67A-B22F-44C5-926B-BA30588D90D5}" srcOrd="10" destOrd="0" presId="urn:microsoft.com/office/officeart/2008/layout/NameandTitleOrganizationalChart"/>
    <dgm:cxn modelId="{6A9A60E5-31C1-40FF-90FB-6199529B88CA}" type="presParOf" srcId="{00BB3A39-C175-4341-8736-41567AF37830}" destId="{9892A0D0-36D5-48A4-AFDF-A04BFD7AE86C}" srcOrd="11" destOrd="0" presId="urn:microsoft.com/office/officeart/2008/layout/NameandTitleOrganizationalChart"/>
    <dgm:cxn modelId="{74AA9B48-9F53-4AA0-97EB-E2F847223934}" type="presParOf" srcId="{9892A0D0-36D5-48A4-AFDF-A04BFD7AE86C}" destId="{8A380C28-D29E-4414-86BE-C4312CB89C73}" srcOrd="0" destOrd="0" presId="urn:microsoft.com/office/officeart/2008/layout/NameandTitleOrganizationalChart"/>
    <dgm:cxn modelId="{96CD9612-0C6B-48CA-9BA7-DF34AC690793}" type="presParOf" srcId="{8A380C28-D29E-4414-86BE-C4312CB89C73}" destId="{5AFD0638-C853-4286-A748-C684094FEF40}" srcOrd="0" destOrd="0" presId="urn:microsoft.com/office/officeart/2008/layout/NameandTitleOrganizationalChart"/>
    <dgm:cxn modelId="{6ACC62BD-912A-4F9A-827A-6144D8652E6E}" type="presParOf" srcId="{8A380C28-D29E-4414-86BE-C4312CB89C73}" destId="{FA36C419-554C-45AD-8E2B-1ED1C49AB290}" srcOrd="1" destOrd="0" presId="urn:microsoft.com/office/officeart/2008/layout/NameandTitleOrganizationalChart"/>
    <dgm:cxn modelId="{EC886F62-3C5C-4659-BF12-4A0E036128BC}" type="presParOf" srcId="{8A380C28-D29E-4414-86BE-C4312CB89C73}" destId="{8768EC25-BF37-436B-93E5-DE56E291FA05}" srcOrd="2" destOrd="0" presId="urn:microsoft.com/office/officeart/2008/layout/NameandTitleOrganizationalChart"/>
    <dgm:cxn modelId="{4AD5F14B-F503-4668-A2B8-0A066147B99D}" type="presParOf" srcId="{9892A0D0-36D5-48A4-AFDF-A04BFD7AE86C}" destId="{0C272876-33AB-46CC-A261-D788A75E1F04}" srcOrd="1" destOrd="0" presId="urn:microsoft.com/office/officeart/2008/layout/NameandTitleOrganizationalChart"/>
    <dgm:cxn modelId="{5ECE9DBA-17F5-4390-9DBB-8C0AABD9A2C6}" type="presParOf" srcId="{9892A0D0-36D5-48A4-AFDF-A04BFD7AE86C}" destId="{1E35BD31-7512-42D5-BB3E-22EB9D5F7E0F}" srcOrd="2" destOrd="0" presId="urn:microsoft.com/office/officeart/2008/layout/NameandTitleOrganizationalChart"/>
    <dgm:cxn modelId="{7E52EC2D-FC37-4BEB-9BF5-7AD16C336AA7}" type="presParOf" srcId="{00BB3A39-C175-4341-8736-41567AF37830}" destId="{66674A37-B766-48CA-81ED-DCF5372ECCCB}" srcOrd="12" destOrd="0" presId="urn:microsoft.com/office/officeart/2008/layout/NameandTitleOrganizationalChart"/>
    <dgm:cxn modelId="{EBFA9B6E-E402-42CE-A4C0-DD797C585288}" type="presParOf" srcId="{00BB3A39-C175-4341-8736-41567AF37830}" destId="{47077664-EB7F-4BB5-9E99-E9DC4F4CA3A7}" srcOrd="13" destOrd="0" presId="urn:microsoft.com/office/officeart/2008/layout/NameandTitleOrganizationalChart"/>
    <dgm:cxn modelId="{CF5CA7F0-3665-4062-BBFB-5F2F2B0204BF}" type="presParOf" srcId="{47077664-EB7F-4BB5-9E99-E9DC4F4CA3A7}" destId="{5EA620B6-148C-4837-AA8D-BD76826CFE30}" srcOrd="0" destOrd="0" presId="urn:microsoft.com/office/officeart/2008/layout/NameandTitleOrganizationalChart"/>
    <dgm:cxn modelId="{6A16170F-41DA-40B8-B3F8-14AD2ADBC41A}" type="presParOf" srcId="{5EA620B6-148C-4837-AA8D-BD76826CFE30}" destId="{38D4E34B-F92B-4BAC-A9E9-8471C722710E}" srcOrd="0" destOrd="0" presId="urn:microsoft.com/office/officeart/2008/layout/NameandTitleOrganizationalChart"/>
    <dgm:cxn modelId="{CD969BEA-650E-4AE8-B172-D361A420651C}" type="presParOf" srcId="{5EA620B6-148C-4837-AA8D-BD76826CFE30}" destId="{92A2075F-8340-441E-BD97-E1E4BE0D8F3C}" srcOrd="1" destOrd="0" presId="urn:microsoft.com/office/officeart/2008/layout/NameandTitleOrganizationalChart"/>
    <dgm:cxn modelId="{8D2CBBB3-7C52-44C1-AFE6-FE210EBD2D8E}" type="presParOf" srcId="{5EA620B6-148C-4837-AA8D-BD76826CFE30}" destId="{605EEF52-1BF0-42E2-A22C-D292D2184D17}" srcOrd="2" destOrd="0" presId="urn:microsoft.com/office/officeart/2008/layout/NameandTitleOrganizationalChart"/>
    <dgm:cxn modelId="{4C57140E-D236-4ECB-A4F2-17EEA7151177}" type="presParOf" srcId="{47077664-EB7F-4BB5-9E99-E9DC4F4CA3A7}" destId="{8F56842E-70C9-480E-A989-4A14978F5436}" srcOrd="1" destOrd="0" presId="urn:microsoft.com/office/officeart/2008/layout/NameandTitleOrganizationalChart"/>
    <dgm:cxn modelId="{2A703259-365D-40EC-A1FB-0E7E4EA7C585}" type="presParOf" srcId="{47077664-EB7F-4BB5-9E99-E9DC4F4CA3A7}" destId="{C5EA254A-9242-4F49-9883-734878F36456}" srcOrd="2" destOrd="0" presId="urn:microsoft.com/office/officeart/2008/layout/NameandTitleOrganizationalChart"/>
    <dgm:cxn modelId="{F74C439C-5580-4819-939A-0758A0192B6A}" type="presParOf" srcId="{CDFF29F5-6764-44C5-8A78-C7AF6E925517}" destId="{B7AF0B5E-BF97-4FA7-82A0-44D3CD4D7DAE}" srcOrd="2" destOrd="0" presId="urn:microsoft.com/office/officeart/2008/layout/NameandTitleOrganizationalChart"/>
    <dgm:cxn modelId="{2DD06407-8247-4AE4-B596-C5EA1716DB9A}" type="presParOf" srcId="{B7AF0B5E-BF97-4FA7-82A0-44D3CD4D7DAE}" destId="{A0FD2809-6386-46F7-A4F7-8F1E958B603D}" srcOrd="0" destOrd="0" presId="urn:microsoft.com/office/officeart/2008/layout/NameandTitleOrganizationalChart"/>
    <dgm:cxn modelId="{DC2CE8B7-6FF9-46E1-AE43-D9A445990DA5}" type="presParOf" srcId="{B7AF0B5E-BF97-4FA7-82A0-44D3CD4D7DAE}" destId="{6945E627-B1DE-4926-91FF-15605D32D47F}" srcOrd="1" destOrd="0" presId="urn:microsoft.com/office/officeart/2008/layout/NameandTitleOrganizationalChart"/>
    <dgm:cxn modelId="{B0644DE2-F2C6-4A4C-97E8-76B1BD882367}" type="presParOf" srcId="{6945E627-B1DE-4926-91FF-15605D32D47F}" destId="{FB46E134-BB95-4D8F-9978-479AE5CBE5D7}" srcOrd="0" destOrd="0" presId="urn:microsoft.com/office/officeart/2008/layout/NameandTitleOrganizationalChart"/>
    <dgm:cxn modelId="{D158D18F-3357-4C8B-B943-1395DC885891}" type="presParOf" srcId="{FB46E134-BB95-4D8F-9978-479AE5CBE5D7}" destId="{86646177-88E3-438D-BCE5-7E2897D84D1F}" srcOrd="0" destOrd="0" presId="urn:microsoft.com/office/officeart/2008/layout/NameandTitleOrganizationalChart"/>
    <dgm:cxn modelId="{672E2BDC-D272-4EC6-89A8-179543C95442}" type="presParOf" srcId="{FB46E134-BB95-4D8F-9978-479AE5CBE5D7}" destId="{90BD408E-CE3A-4A43-AB57-6427415CFE63}" srcOrd="1" destOrd="0" presId="urn:microsoft.com/office/officeart/2008/layout/NameandTitleOrganizationalChart"/>
    <dgm:cxn modelId="{9BFFBAA3-C1E8-4885-B915-4F8B32DD0C91}" type="presParOf" srcId="{FB46E134-BB95-4D8F-9978-479AE5CBE5D7}" destId="{C8BEEF71-76CE-45D1-99BD-312884D99269}" srcOrd="2" destOrd="0" presId="urn:microsoft.com/office/officeart/2008/layout/NameandTitleOrganizationalChart"/>
    <dgm:cxn modelId="{B8445686-4B4F-435F-BFE2-0C2606A751BD}" type="presParOf" srcId="{6945E627-B1DE-4926-91FF-15605D32D47F}" destId="{86A1AE3F-B511-46C6-9B5C-5F88784BD786}" srcOrd="1" destOrd="0" presId="urn:microsoft.com/office/officeart/2008/layout/NameandTitleOrganizationalChart"/>
    <dgm:cxn modelId="{AB086A11-E300-4324-84B7-88509E78F574}" type="presParOf" srcId="{6945E627-B1DE-4926-91FF-15605D32D47F}" destId="{D2A587E9-2CC7-41A7-A950-B59E3A651FAC}" srcOrd="2" destOrd="0" presId="urn:microsoft.com/office/officeart/2008/layout/NameandTitleOrganizationalChart"/>
    <dgm:cxn modelId="{BE7F3717-3998-43F1-BD35-B64638150747}" type="presParOf" srcId="{B7AF0B5E-BF97-4FA7-82A0-44D3CD4D7DAE}" destId="{5B83D51A-ACCC-44A6-B6CA-84938864208E}" srcOrd="2" destOrd="0" presId="urn:microsoft.com/office/officeart/2008/layout/NameandTitleOrganizationalChart"/>
    <dgm:cxn modelId="{08F4AB42-8407-4AA3-A122-52E5D9C7D223}" type="presParOf" srcId="{B7AF0B5E-BF97-4FA7-82A0-44D3CD4D7DAE}" destId="{42EC38A6-9777-4621-B3B3-449E6850A028}" srcOrd="3" destOrd="0" presId="urn:microsoft.com/office/officeart/2008/layout/NameandTitleOrganizationalChart"/>
    <dgm:cxn modelId="{E32C7D44-C755-4A72-A3B8-77D656FC75D5}" type="presParOf" srcId="{42EC38A6-9777-4621-B3B3-449E6850A028}" destId="{69F25BCA-4E32-42EA-9AA0-C4930BC86E26}" srcOrd="0" destOrd="0" presId="urn:microsoft.com/office/officeart/2008/layout/NameandTitleOrganizationalChart"/>
    <dgm:cxn modelId="{9610213C-D88B-411A-9C73-2C3ED70F4EBB}" type="presParOf" srcId="{69F25BCA-4E32-42EA-9AA0-C4930BC86E26}" destId="{7DD84262-3D38-4CF5-8DFC-1634E92CED80}" srcOrd="0" destOrd="0" presId="urn:microsoft.com/office/officeart/2008/layout/NameandTitleOrganizationalChart"/>
    <dgm:cxn modelId="{B80D91F5-724A-4EED-A860-F12CEF43E403}" type="presParOf" srcId="{69F25BCA-4E32-42EA-9AA0-C4930BC86E26}" destId="{5A2D7577-DEF1-4DB2-9812-6844118DCF2E}" srcOrd="1" destOrd="0" presId="urn:microsoft.com/office/officeart/2008/layout/NameandTitleOrganizationalChart"/>
    <dgm:cxn modelId="{6DC919C1-F23C-4E12-8219-6DDCD0399155}" type="presParOf" srcId="{69F25BCA-4E32-42EA-9AA0-C4930BC86E26}" destId="{7D421BFA-5AA9-44DC-B5C6-13142FD78CC9}" srcOrd="2" destOrd="0" presId="urn:microsoft.com/office/officeart/2008/layout/NameandTitleOrganizationalChart"/>
    <dgm:cxn modelId="{1D5CBD71-996D-4964-A75C-EBD127C6F9DA}" type="presParOf" srcId="{42EC38A6-9777-4621-B3B3-449E6850A028}" destId="{CD06DE65-F0EF-43DB-B2C1-8860A2279E18}" srcOrd="1" destOrd="0" presId="urn:microsoft.com/office/officeart/2008/layout/NameandTitleOrganizationalChart"/>
    <dgm:cxn modelId="{EC23CDBA-48A7-44C7-A630-B49271CF4CA5}" type="presParOf" srcId="{42EC38A6-9777-4621-B3B3-449E6850A028}" destId="{B5AE8968-74EB-4BDC-8546-95342ED1BABE}" srcOrd="2" destOrd="0" presId="urn:microsoft.com/office/officeart/2008/layout/NameandTitleOrganizationalChart"/>
  </dgm:cxnLst>
  <dgm:bg>
    <a:effectLst>
      <a:glow rad="228600">
        <a:schemeClr val="accent4">
          <a:satMod val="175000"/>
          <a:alpha val="40000"/>
        </a:schemeClr>
      </a:glow>
    </a:effectLst>
  </dgm:bg>
  <dgm:whole>
    <a:ln w="19050"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83D51A-ACCC-44A6-B6CA-84938864208E}">
      <dsp:nvSpPr>
        <dsp:cNvPr id="0" name=""/>
        <dsp:cNvSpPr/>
      </dsp:nvSpPr>
      <dsp:spPr>
        <a:xfrm>
          <a:off x="2436940" y="1441918"/>
          <a:ext cx="1749158" cy="268819"/>
        </a:xfrm>
        <a:custGeom>
          <a:avLst/>
          <a:gdLst/>
          <a:ahLst/>
          <a:cxnLst/>
          <a:rect l="0" t="0" r="0" b="0"/>
          <a:pathLst>
            <a:path>
              <a:moveTo>
                <a:pt x="1749158" y="268819"/>
              </a:moveTo>
              <a:lnTo>
                <a:pt x="0" y="0"/>
              </a:lnTo>
            </a:path>
          </a:pathLst>
        </a:custGeom>
        <a:noFill/>
        <a:ln w="25400" cap="flat" cmpd="sng" algn="ctr">
          <a:noFill/>
          <a:prstDash val="solid"/>
        </a:ln>
        <a:effectLst>
          <a:glow rad="63500">
            <a:schemeClr val="accent4">
              <a:satMod val="175000"/>
              <a:alpha val="40000"/>
            </a:schemeClr>
          </a:glow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FD2809-6386-46F7-A4F7-8F1E958B603D}">
      <dsp:nvSpPr>
        <dsp:cNvPr id="0" name=""/>
        <dsp:cNvSpPr/>
      </dsp:nvSpPr>
      <dsp:spPr>
        <a:xfrm>
          <a:off x="2426344" y="878384"/>
          <a:ext cx="1759753" cy="832353"/>
        </a:xfrm>
        <a:custGeom>
          <a:avLst/>
          <a:gdLst/>
          <a:ahLst/>
          <a:cxnLst/>
          <a:rect l="0" t="0" r="0" b="0"/>
          <a:pathLst>
            <a:path>
              <a:moveTo>
                <a:pt x="1759753" y="832353"/>
              </a:moveTo>
              <a:lnTo>
                <a:pt x="0" y="0"/>
              </a:lnTo>
            </a:path>
          </a:pathLst>
        </a:custGeom>
        <a:noFill/>
        <a:ln w="25400" cap="flat" cmpd="sng" algn="ctr">
          <a:noFill/>
          <a:prstDash val="solid"/>
        </a:ln>
        <a:effectLst>
          <a:glow rad="63500">
            <a:schemeClr val="accent4">
              <a:satMod val="175000"/>
              <a:alpha val="40000"/>
            </a:schemeClr>
          </a:glow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674A37-B766-48CA-81ED-DCF5372ECCCB}">
      <dsp:nvSpPr>
        <dsp:cNvPr id="0" name=""/>
        <dsp:cNvSpPr/>
      </dsp:nvSpPr>
      <dsp:spPr>
        <a:xfrm>
          <a:off x="4186098" y="1710737"/>
          <a:ext cx="3657355" cy="12415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3582"/>
              </a:lnTo>
              <a:lnTo>
                <a:pt x="3657355" y="1183582"/>
              </a:lnTo>
              <a:lnTo>
                <a:pt x="3657355" y="1241557"/>
              </a:lnTo>
            </a:path>
          </a:pathLst>
        </a:custGeom>
        <a:noFill/>
        <a:ln w="25400" cap="flat" cmpd="sng" algn="ctr">
          <a:noFill/>
          <a:prstDash val="solid"/>
        </a:ln>
        <a:effectLst>
          <a:glow rad="63500">
            <a:schemeClr val="accent4">
              <a:satMod val="175000"/>
              <a:alpha val="40000"/>
            </a:schemeClr>
          </a:glow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B4C67A-B22F-44C5-926B-BA30588D90D5}">
      <dsp:nvSpPr>
        <dsp:cNvPr id="0" name=""/>
        <dsp:cNvSpPr/>
      </dsp:nvSpPr>
      <dsp:spPr>
        <a:xfrm>
          <a:off x="4186098" y="1710737"/>
          <a:ext cx="2411469" cy="12438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5885"/>
              </a:lnTo>
              <a:lnTo>
                <a:pt x="2411469" y="1185885"/>
              </a:lnTo>
              <a:lnTo>
                <a:pt x="2411469" y="1243860"/>
              </a:lnTo>
            </a:path>
          </a:pathLst>
        </a:custGeom>
        <a:noFill/>
        <a:ln w="25400" cap="flat" cmpd="sng" algn="ctr">
          <a:noFill/>
          <a:prstDash val="solid"/>
        </a:ln>
        <a:effectLst>
          <a:glow rad="63500">
            <a:schemeClr val="accent4">
              <a:satMod val="175000"/>
              <a:alpha val="40000"/>
            </a:schemeClr>
          </a:glow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E79184-C3BD-497F-BCE6-84B755519238}">
      <dsp:nvSpPr>
        <dsp:cNvPr id="0" name=""/>
        <dsp:cNvSpPr/>
      </dsp:nvSpPr>
      <dsp:spPr>
        <a:xfrm>
          <a:off x="4186098" y="1710737"/>
          <a:ext cx="1241452" cy="12439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6000"/>
              </a:lnTo>
              <a:lnTo>
                <a:pt x="1241452" y="1186000"/>
              </a:lnTo>
              <a:lnTo>
                <a:pt x="1241452" y="1243974"/>
              </a:lnTo>
            </a:path>
          </a:pathLst>
        </a:custGeom>
        <a:noFill/>
        <a:ln w="25400" cap="flat" cmpd="sng" algn="ctr">
          <a:noFill/>
          <a:prstDash val="solid"/>
        </a:ln>
        <a:effectLst>
          <a:glow rad="63500">
            <a:schemeClr val="accent4">
              <a:satMod val="175000"/>
              <a:alpha val="40000"/>
            </a:schemeClr>
          </a:glow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CE24CC-E2E1-4FA0-BD2F-ECF75A039AEC}">
      <dsp:nvSpPr>
        <dsp:cNvPr id="0" name=""/>
        <dsp:cNvSpPr/>
      </dsp:nvSpPr>
      <dsp:spPr>
        <a:xfrm>
          <a:off x="4140378" y="1710737"/>
          <a:ext cx="91440" cy="12439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86000"/>
              </a:lnTo>
              <a:lnTo>
                <a:pt x="80373" y="1186000"/>
              </a:lnTo>
              <a:lnTo>
                <a:pt x="80373" y="1243974"/>
              </a:lnTo>
            </a:path>
          </a:pathLst>
        </a:custGeom>
        <a:noFill/>
        <a:ln w="25400" cap="flat" cmpd="sng" algn="ctr">
          <a:noFill/>
          <a:prstDash val="solid"/>
        </a:ln>
        <a:effectLst>
          <a:glow rad="63500">
            <a:schemeClr val="accent4">
              <a:satMod val="175000"/>
              <a:alpha val="40000"/>
            </a:schemeClr>
          </a:glow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42D054-F7E2-491A-8135-DB69BF27298F}">
      <dsp:nvSpPr>
        <dsp:cNvPr id="0" name=""/>
        <dsp:cNvSpPr/>
      </dsp:nvSpPr>
      <dsp:spPr>
        <a:xfrm>
          <a:off x="3076199" y="1710737"/>
          <a:ext cx="1109899" cy="1243972"/>
        </a:xfrm>
        <a:custGeom>
          <a:avLst/>
          <a:gdLst/>
          <a:ahLst/>
          <a:cxnLst/>
          <a:rect l="0" t="0" r="0" b="0"/>
          <a:pathLst>
            <a:path>
              <a:moveTo>
                <a:pt x="1109899" y="0"/>
              </a:moveTo>
              <a:lnTo>
                <a:pt x="1109899" y="1185997"/>
              </a:lnTo>
              <a:lnTo>
                <a:pt x="0" y="1185997"/>
              </a:lnTo>
              <a:lnTo>
                <a:pt x="0" y="1243972"/>
              </a:lnTo>
            </a:path>
          </a:pathLst>
        </a:custGeom>
        <a:noFill/>
        <a:ln w="25400" cap="flat" cmpd="sng" algn="ctr">
          <a:noFill/>
          <a:prstDash val="solid"/>
        </a:ln>
        <a:effectLst>
          <a:glow rad="63500">
            <a:schemeClr val="accent4">
              <a:satMod val="175000"/>
              <a:alpha val="40000"/>
            </a:schemeClr>
          </a:glow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D2CC15-BF6C-4185-BCF1-4F163D4933F6}">
      <dsp:nvSpPr>
        <dsp:cNvPr id="0" name=""/>
        <dsp:cNvSpPr/>
      </dsp:nvSpPr>
      <dsp:spPr>
        <a:xfrm>
          <a:off x="1857790" y="1710737"/>
          <a:ext cx="2328307" cy="1243860"/>
        </a:xfrm>
        <a:custGeom>
          <a:avLst/>
          <a:gdLst/>
          <a:ahLst/>
          <a:cxnLst/>
          <a:rect l="0" t="0" r="0" b="0"/>
          <a:pathLst>
            <a:path>
              <a:moveTo>
                <a:pt x="2328307" y="0"/>
              </a:moveTo>
              <a:lnTo>
                <a:pt x="2328307" y="1185885"/>
              </a:lnTo>
              <a:lnTo>
                <a:pt x="0" y="1185885"/>
              </a:lnTo>
              <a:lnTo>
                <a:pt x="0" y="1243860"/>
              </a:lnTo>
            </a:path>
          </a:pathLst>
        </a:custGeom>
        <a:noFill/>
        <a:ln w="25400" cap="flat" cmpd="sng" algn="ctr">
          <a:noFill/>
          <a:prstDash val="solid"/>
        </a:ln>
        <a:effectLst>
          <a:glow rad="63500">
            <a:schemeClr val="accent4">
              <a:satMod val="175000"/>
              <a:alpha val="40000"/>
            </a:schemeClr>
          </a:glow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9CE330-DF7F-4009-8A66-CCC49451F367}">
      <dsp:nvSpPr>
        <dsp:cNvPr id="0" name=""/>
        <dsp:cNvSpPr/>
      </dsp:nvSpPr>
      <dsp:spPr>
        <a:xfrm>
          <a:off x="587228" y="1710737"/>
          <a:ext cx="3598870" cy="1243860"/>
        </a:xfrm>
        <a:custGeom>
          <a:avLst/>
          <a:gdLst/>
          <a:ahLst/>
          <a:cxnLst/>
          <a:rect l="0" t="0" r="0" b="0"/>
          <a:pathLst>
            <a:path>
              <a:moveTo>
                <a:pt x="3598870" y="0"/>
              </a:moveTo>
              <a:lnTo>
                <a:pt x="3598870" y="1185885"/>
              </a:lnTo>
              <a:lnTo>
                <a:pt x="0" y="1185885"/>
              </a:lnTo>
              <a:lnTo>
                <a:pt x="0" y="1243860"/>
              </a:lnTo>
            </a:path>
          </a:pathLst>
        </a:custGeom>
        <a:noFill/>
        <a:ln w="25400" cap="flat" cmpd="sng" algn="ctr">
          <a:noFill/>
          <a:prstDash val="solid"/>
        </a:ln>
        <a:effectLst>
          <a:glow rad="63500">
            <a:schemeClr val="accent4">
              <a:satMod val="175000"/>
              <a:alpha val="40000"/>
            </a:schemeClr>
          </a:glow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B735F0-1BD8-4719-AF14-0E09591673EB}">
      <dsp:nvSpPr>
        <dsp:cNvPr id="0" name=""/>
        <dsp:cNvSpPr/>
      </dsp:nvSpPr>
      <dsp:spPr>
        <a:xfrm>
          <a:off x="2901248" y="525756"/>
          <a:ext cx="2569699" cy="1184981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7780" tIns="17780" rIns="17780" bIns="35061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Vorstand</a:t>
          </a:r>
        </a:p>
      </dsp:txBody>
      <dsp:txXfrm>
        <a:off x="2901248" y="525756"/>
        <a:ext cx="2569699" cy="1184981"/>
      </dsp:txXfrm>
    </dsp:sp>
    <dsp:sp modelId="{15AE2120-E1DB-4FE8-8DD6-B228D761C45C}">
      <dsp:nvSpPr>
        <dsp:cNvPr id="0" name=""/>
        <dsp:cNvSpPr/>
      </dsp:nvSpPr>
      <dsp:spPr>
        <a:xfrm>
          <a:off x="3437460" y="1436471"/>
          <a:ext cx="1497269" cy="217413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glow rad="63500">
            <a:schemeClr val="accent4">
              <a:satMod val="175000"/>
              <a:alpha val="40000"/>
            </a:schemeClr>
          </a:glow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6000" tIns="0" rIns="252000" bIns="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/>
            <a:t>Andreas Schwarze</a:t>
          </a:r>
        </a:p>
      </dsp:txBody>
      <dsp:txXfrm>
        <a:off x="3437460" y="1436471"/>
        <a:ext cx="1497269" cy="217413"/>
      </dsp:txXfrm>
    </dsp:sp>
    <dsp:sp modelId="{631E6F89-32C3-4075-8BDC-C8C15855A21F}">
      <dsp:nvSpPr>
        <dsp:cNvPr id="0" name=""/>
        <dsp:cNvSpPr/>
      </dsp:nvSpPr>
      <dsp:spPr>
        <a:xfrm>
          <a:off x="75804" y="2954598"/>
          <a:ext cx="1022846" cy="2559932"/>
        </a:xfrm>
        <a:prstGeom prst="flowChartProcess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>
          <a:bevelT w="101600" prst="riblet"/>
        </a:sp3d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890" tIns="8890" rIns="8890" bIns="35061" numCol="1" spcCol="1270" anchor="t" anchorCtr="0">
          <a:noAutofit/>
        </a:bodyPr>
        <a:lstStyle/>
        <a:p>
          <a:pPr lvl="0" algn="ctr" defTabSz="622300">
            <a:lnSpc>
              <a:spcPct val="50000"/>
            </a:lnSpc>
            <a:spcBef>
              <a:spcPct val="0"/>
            </a:spcBef>
            <a:spcAft>
              <a:spcPct val="35000"/>
            </a:spcAft>
          </a:pPr>
          <a:endParaRPr lang="de-DE" sz="1400" b="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de-DE" sz="12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Abfall und Straßen-reinigung</a:t>
          </a:r>
          <a:r>
            <a:rPr lang="de-DE" sz="1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endParaRPr lang="de-DE" sz="1000" kern="1200" dirty="0" smtClean="0">
            <a:latin typeface="+mn-lt"/>
          </a:endParaRP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latin typeface="+mn-lt"/>
            </a:rPr>
            <a:t>Abfall-</a:t>
          </a: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err="1" smtClean="0">
              <a:latin typeface="+mn-lt"/>
            </a:rPr>
            <a:t>entsorgung</a:t>
          </a:r>
          <a:endParaRPr lang="de-DE" sz="900" kern="1200" dirty="0" smtClean="0">
            <a:latin typeface="+mn-lt"/>
          </a:endParaRP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endParaRPr lang="de-DE" sz="900" kern="1200" dirty="0" smtClean="0">
            <a:latin typeface="+mn-lt"/>
          </a:endParaRP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latin typeface="+mn-lt"/>
            </a:rPr>
            <a:t>Recyclinghof</a:t>
          </a: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endParaRPr lang="de-DE" sz="900" kern="1200" dirty="0" smtClean="0">
            <a:latin typeface="+mn-lt"/>
          </a:endParaRP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endParaRPr lang="de-DE" sz="900" kern="1200" dirty="0" smtClean="0">
            <a:latin typeface="+mn-lt"/>
          </a:endParaRP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latin typeface="+mn-lt"/>
            </a:rPr>
            <a:t>Straßen-reinigung</a:t>
          </a:r>
          <a:endParaRPr lang="de-DE" sz="9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endParaRPr lang="de-DE" sz="1400" kern="1200" dirty="0"/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endParaRPr lang="de-DE" sz="1400" kern="1200" dirty="0"/>
        </a:p>
      </dsp:txBody>
      <dsp:txXfrm>
        <a:off x="75804" y="2954598"/>
        <a:ext cx="1022846" cy="2559932"/>
      </dsp:txXfrm>
    </dsp:sp>
    <dsp:sp modelId="{14D9A015-5739-4FB6-BB07-DBFC02D1C504}">
      <dsp:nvSpPr>
        <dsp:cNvPr id="0" name=""/>
        <dsp:cNvSpPr/>
      </dsp:nvSpPr>
      <dsp:spPr>
        <a:xfrm>
          <a:off x="12865" y="2279445"/>
          <a:ext cx="1094314" cy="704913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/>
            <a:t>Geschäfts-</a:t>
          </a:r>
          <a:r>
            <a:rPr lang="de-DE" sz="900" kern="1200" dirty="0" err="1" smtClean="0"/>
            <a:t>bereichsleiter</a:t>
          </a:r>
          <a:r>
            <a:rPr lang="de-DE" sz="900" kern="1200" dirty="0" smtClean="0"/>
            <a:t> </a:t>
          </a:r>
          <a:r>
            <a:rPr lang="de-DE" sz="900" kern="1200" dirty="0" smtClean="0"/>
            <a:t>Rüdiger</a:t>
          </a:r>
          <a:br>
            <a:rPr lang="de-DE" sz="900" kern="1200" dirty="0" smtClean="0"/>
          </a:br>
          <a:r>
            <a:rPr lang="de-DE" sz="900" kern="1200" dirty="0" smtClean="0"/>
            <a:t>Ernst</a:t>
          </a:r>
          <a:endParaRPr lang="de-DE" sz="900" kern="1200" dirty="0"/>
        </a:p>
      </dsp:txBody>
      <dsp:txXfrm>
        <a:off x="12865" y="2279445"/>
        <a:ext cx="1094314" cy="704913"/>
      </dsp:txXfrm>
    </dsp:sp>
    <dsp:sp modelId="{5262DB74-A0D4-4FA4-BDEE-4A95AC45C0D2}">
      <dsp:nvSpPr>
        <dsp:cNvPr id="0" name=""/>
        <dsp:cNvSpPr/>
      </dsp:nvSpPr>
      <dsp:spPr>
        <a:xfrm>
          <a:off x="1334247" y="2954598"/>
          <a:ext cx="1047085" cy="2559932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>
          <a:bevelT w="101600" prst="riblet"/>
        </a:sp3d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50000"/>
            </a:lnSpc>
            <a:spcBef>
              <a:spcPct val="0"/>
            </a:spcBef>
            <a:spcAft>
              <a:spcPct val="35000"/>
            </a:spcAft>
          </a:pPr>
          <a:endParaRPr lang="de-DE" sz="1400" b="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de-DE" sz="12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Abwasser-beseitigung</a:t>
          </a: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endParaRPr lang="de-DE" sz="1000" kern="1200" dirty="0" smtClean="0">
            <a:latin typeface="+mn-lt"/>
          </a:endParaRP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latin typeface="+mn-lt"/>
            </a:rPr>
            <a:t>Kläranlage</a:t>
          </a: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endParaRPr lang="de-DE" sz="900" kern="1200" dirty="0" smtClean="0">
            <a:latin typeface="+mn-lt"/>
          </a:endParaRP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endParaRPr lang="de-DE" sz="900" kern="1200" dirty="0" smtClean="0">
            <a:latin typeface="+mn-lt"/>
          </a:endParaRP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latin typeface="+mn-lt"/>
            </a:rPr>
            <a:t>Kanalnetz</a:t>
          </a: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endParaRPr lang="de-DE" sz="900" kern="1200" dirty="0" smtClean="0">
            <a:latin typeface="+mn-lt"/>
          </a:endParaRP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endParaRPr lang="de-DE" sz="900" kern="1200" dirty="0" smtClean="0">
            <a:latin typeface="+mn-lt"/>
          </a:endParaRP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latin typeface="+mn-lt"/>
            </a:rPr>
            <a:t>Grundstücks-entwässerung</a:t>
          </a:r>
          <a:endParaRPr lang="de-DE" sz="9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de-DE" sz="14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b="0" kern="1200" dirty="0">
            <a:effectLst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b="0" kern="1200" dirty="0">
            <a:effectLst/>
          </a:endParaRPr>
        </a:p>
      </dsp:txBody>
      <dsp:txXfrm>
        <a:off x="1334247" y="2954598"/>
        <a:ext cx="1047085" cy="2559932"/>
      </dsp:txXfrm>
    </dsp:sp>
    <dsp:sp modelId="{D7B3B12C-30B2-44FA-8C77-1AE739782C65}">
      <dsp:nvSpPr>
        <dsp:cNvPr id="0" name=""/>
        <dsp:cNvSpPr/>
      </dsp:nvSpPr>
      <dsp:spPr>
        <a:xfrm>
          <a:off x="1341258" y="2267539"/>
          <a:ext cx="1049733" cy="761556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glow rad="63500">
            <a:schemeClr val="accent4">
              <a:satMod val="175000"/>
              <a:alpha val="40000"/>
            </a:schemeClr>
          </a:glow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/>
            <a:t>Geschäfts-</a:t>
          </a:r>
          <a:r>
            <a:rPr lang="de-DE" sz="900" kern="1200" dirty="0" err="1" smtClean="0"/>
            <a:t>bereichsleiter</a:t>
          </a:r>
          <a:r>
            <a:rPr lang="de-DE" sz="900" kern="1200" dirty="0" smtClean="0"/>
            <a:t> Andreas </a:t>
          </a:r>
          <a:r>
            <a:rPr lang="de-DE" sz="900" kern="1200" dirty="0"/>
            <a:t>Kollmeyer</a:t>
          </a:r>
        </a:p>
      </dsp:txBody>
      <dsp:txXfrm>
        <a:off x="1341258" y="2267539"/>
        <a:ext cx="1049733" cy="761556"/>
      </dsp:txXfrm>
    </dsp:sp>
    <dsp:sp modelId="{F524A336-28B5-416C-91B3-13D8D43D71FF}">
      <dsp:nvSpPr>
        <dsp:cNvPr id="0" name=""/>
        <dsp:cNvSpPr/>
      </dsp:nvSpPr>
      <dsp:spPr>
        <a:xfrm>
          <a:off x="2563079" y="2954710"/>
          <a:ext cx="1026239" cy="2565597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>
          <a:bevelT w="101600" prst="riblet"/>
        </a:sp3d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890" tIns="8890" rIns="8890" bIns="35061" numCol="1" spcCol="1270" anchor="t" anchorCtr="0">
          <a:noAutofit/>
        </a:bodyPr>
        <a:lstStyle/>
        <a:p>
          <a:pPr lvl="0" algn="ctr" defTabSz="622300">
            <a:lnSpc>
              <a:spcPct val="50000"/>
            </a:lnSpc>
            <a:spcBef>
              <a:spcPct val="0"/>
            </a:spcBef>
            <a:spcAft>
              <a:spcPct val="35000"/>
            </a:spcAft>
          </a:pPr>
          <a:endParaRPr lang="de-DE" sz="1400" b="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de-DE" sz="12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Bäder</a:t>
          </a: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endParaRPr lang="de-DE" sz="1000" b="0" kern="1200" dirty="0" smtClean="0">
            <a:effectLst/>
          </a:endParaRP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de-DE" sz="900" b="0" kern="1200" dirty="0" smtClean="0">
              <a:effectLst/>
            </a:rPr>
            <a:t>Hallenbad </a:t>
          </a: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de-DE" sz="900" b="0" kern="1200" dirty="0" smtClean="0">
              <a:effectLst/>
            </a:rPr>
            <a:t>Rehme</a:t>
          </a: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endParaRPr lang="de-DE" sz="900" b="0" kern="1200" dirty="0" smtClean="0">
            <a:effectLst/>
          </a:endParaRP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endParaRPr lang="de-DE" sz="900" b="0" kern="1200" dirty="0" smtClean="0">
            <a:effectLst/>
          </a:endParaRP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de-DE" sz="900" b="0" kern="1200" dirty="0" smtClean="0">
              <a:effectLst/>
            </a:rPr>
            <a:t>Freibad</a:t>
          </a: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de-DE" sz="900" b="0" kern="1200" dirty="0" smtClean="0">
              <a:effectLst/>
            </a:rPr>
            <a:t> Siel</a:t>
          </a: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endParaRPr lang="de-DE" sz="900" b="0" kern="1200" dirty="0" smtClean="0">
            <a:effectLst/>
          </a:endParaRP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endParaRPr lang="de-DE" sz="900" b="0" kern="1200" dirty="0" smtClean="0">
            <a:effectLst/>
          </a:endParaRP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de-DE" sz="900" b="0" kern="1200" dirty="0" smtClean="0">
              <a:effectLst/>
            </a:rPr>
            <a:t>Freibad </a:t>
          </a: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de-DE" sz="900" b="0" kern="1200" dirty="0" smtClean="0">
              <a:effectLst/>
            </a:rPr>
            <a:t>Lohe</a:t>
          </a:r>
          <a:endParaRPr lang="de-DE" sz="900" b="0" kern="1200" dirty="0">
            <a:effectLst/>
          </a:endParaRPr>
        </a:p>
      </dsp:txBody>
      <dsp:txXfrm>
        <a:off x="2563079" y="2954710"/>
        <a:ext cx="1026239" cy="2565597"/>
      </dsp:txXfrm>
    </dsp:sp>
    <dsp:sp modelId="{0EDC9EC1-5F42-4566-830F-497AE2F5DF39}">
      <dsp:nvSpPr>
        <dsp:cNvPr id="0" name=""/>
        <dsp:cNvSpPr/>
      </dsp:nvSpPr>
      <dsp:spPr>
        <a:xfrm flipV="1">
          <a:off x="2925090" y="2621327"/>
          <a:ext cx="183512" cy="66254"/>
        </a:xfrm>
        <a:prstGeom prst="rect">
          <a:avLst/>
        </a:prstGeom>
        <a:noFill/>
        <a:ln w="25400" cap="flat" cmpd="sng" algn="ctr">
          <a:noFill/>
          <a:prstDash val="solid"/>
        </a:ln>
        <a:effectLst>
          <a:glow rad="63500">
            <a:schemeClr val="accent4">
              <a:satMod val="175000"/>
              <a:alpha val="40000"/>
            </a:schemeClr>
          </a:glow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900" kern="1200" dirty="0"/>
        </a:p>
      </dsp:txBody>
      <dsp:txXfrm rot="10800000">
        <a:off x="2925090" y="2621327"/>
        <a:ext cx="183512" cy="66254"/>
      </dsp:txXfrm>
    </dsp:sp>
    <dsp:sp modelId="{1D0E679E-76A7-48B3-A99F-1ED1BF9B00EF}">
      <dsp:nvSpPr>
        <dsp:cNvPr id="0" name=""/>
        <dsp:cNvSpPr/>
      </dsp:nvSpPr>
      <dsp:spPr>
        <a:xfrm>
          <a:off x="3707063" y="2954712"/>
          <a:ext cx="1027376" cy="2568437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>
          <a:bevelT w="101600" prst="riblet"/>
        </a:sp3d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890" tIns="8890" rIns="8890" bIns="35061" numCol="1" spcCol="1270" anchor="t" anchorCtr="0">
          <a:noAutofit/>
        </a:bodyPr>
        <a:lstStyle/>
        <a:p>
          <a:pPr lvl="0" algn="ctr" defTabSz="622300">
            <a:lnSpc>
              <a:spcPct val="50000"/>
            </a:lnSpc>
            <a:spcBef>
              <a:spcPct val="0"/>
            </a:spcBef>
            <a:spcAft>
              <a:spcPct val="35000"/>
            </a:spcAft>
          </a:pPr>
          <a:endParaRPr lang="de-DE" sz="14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Parken</a:t>
          </a: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endParaRPr lang="de-DE" sz="14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latin typeface="+mn-lt"/>
            </a:rPr>
            <a:t>Parkhäuser</a:t>
          </a: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endParaRPr lang="de-DE" sz="900" kern="1200" dirty="0" smtClean="0">
            <a:latin typeface="+mn-lt"/>
          </a:endParaRP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endParaRPr lang="de-DE" sz="900" kern="1200" dirty="0" smtClean="0">
            <a:latin typeface="+mn-lt"/>
          </a:endParaRP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endParaRPr lang="de-DE" sz="900" kern="1200" dirty="0" smtClean="0">
            <a:latin typeface="+mn-lt"/>
          </a:endParaRP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latin typeface="+mn-lt"/>
            </a:rPr>
            <a:t>sonstige </a:t>
          </a: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latin typeface="+mn-lt"/>
            </a:rPr>
            <a:t>Park-</a:t>
          </a: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err="1" smtClean="0">
              <a:latin typeface="+mn-lt"/>
            </a:rPr>
            <a:t>flächen</a:t>
          </a:r>
          <a:endParaRPr lang="de-DE" sz="9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07063" y="2954712"/>
        <a:ext cx="1027376" cy="2568437"/>
      </dsp:txXfrm>
    </dsp:sp>
    <dsp:sp modelId="{FABA19C5-15D8-4D18-BA47-ED035B62D1C0}">
      <dsp:nvSpPr>
        <dsp:cNvPr id="0" name=""/>
        <dsp:cNvSpPr/>
      </dsp:nvSpPr>
      <dsp:spPr>
        <a:xfrm flipH="1">
          <a:off x="8392958" y="2128364"/>
          <a:ext cx="31977" cy="3197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lvl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dirty="0"/>
        </a:p>
      </dsp:txBody>
      <dsp:txXfrm>
        <a:off x="8392958" y="2128364"/>
        <a:ext cx="31977" cy="31979"/>
      </dsp:txXfrm>
    </dsp:sp>
    <dsp:sp modelId="{A9F72BA0-3587-492B-A43D-FD7E5CE7F087}">
      <dsp:nvSpPr>
        <dsp:cNvPr id="0" name=""/>
        <dsp:cNvSpPr/>
      </dsp:nvSpPr>
      <dsp:spPr>
        <a:xfrm>
          <a:off x="4913293" y="2954712"/>
          <a:ext cx="1028514" cy="2571285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>
          <a:bevelT w="101600" prst="riblet"/>
        </a:sp3d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890" tIns="0" rIns="8890" bIns="0" numCol="1" spcCol="1270" anchor="t" anchorCtr="0">
          <a:noAutofit/>
        </a:bodyPr>
        <a:lstStyle/>
        <a:p>
          <a:pPr lvl="0" algn="ctr" defTabSz="622300">
            <a:lnSpc>
              <a:spcPct val="50000"/>
            </a:lnSpc>
            <a:spcBef>
              <a:spcPct val="0"/>
            </a:spcBef>
            <a:spcAft>
              <a:spcPct val="35000"/>
            </a:spcAft>
          </a:pPr>
          <a:endParaRPr lang="de-DE" sz="14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Straßen-unter-haltung </a:t>
          </a: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und </a:t>
          </a: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Grün-</a:t>
          </a: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flächen-pflege</a:t>
          </a: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endParaRPr lang="de-DE" sz="800" kern="1200" dirty="0" smtClean="0">
            <a:latin typeface="+mn-lt"/>
          </a:endParaRP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>
              <a:latin typeface="+mn-lt"/>
            </a:rPr>
            <a:t>Straßen-unterhaltung</a:t>
          </a: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endParaRPr lang="de-DE" sz="800" kern="1200" dirty="0" smtClean="0">
            <a:latin typeface="+mn-lt"/>
          </a:endParaRP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>
              <a:latin typeface="+mn-lt"/>
            </a:rPr>
            <a:t>Grünflächen-</a:t>
          </a: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>
              <a:latin typeface="+mn-lt"/>
            </a:rPr>
            <a:t>pflege</a:t>
          </a: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endParaRPr lang="de-DE" sz="800" kern="1200" dirty="0" smtClean="0">
            <a:latin typeface="+mn-lt"/>
          </a:endParaRP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>
              <a:latin typeface="+mn-lt"/>
            </a:rPr>
            <a:t>Winterdienst</a:t>
          </a:r>
          <a:endParaRPr lang="de-DE" sz="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913293" y="2954712"/>
        <a:ext cx="1028514" cy="2571285"/>
      </dsp:txXfrm>
    </dsp:sp>
    <dsp:sp modelId="{31C23118-BDD2-4349-B5D0-64D1D1112323}">
      <dsp:nvSpPr>
        <dsp:cNvPr id="0" name=""/>
        <dsp:cNvSpPr/>
      </dsp:nvSpPr>
      <dsp:spPr>
        <a:xfrm>
          <a:off x="4895987" y="2269674"/>
          <a:ext cx="985640" cy="719801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glow rad="63500">
            <a:schemeClr val="accent4">
              <a:satMod val="175000"/>
              <a:alpha val="40000"/>
            </a:schemeClr>
          </a:glow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/>
            <a:t>Geschäfts-</a:t>
          </a:r>
          <a:r>
            <a:rPr lang="de-DE" sz="900" kern="1200" dirty="0" err="1" smtClean="0"/>
            <a:t>bereichsleiter</a:t>
          </a:r>
          <a:r>
            <a:rPr lang="de-DE" sz="900" kern="1200" dirty="0" smtClean="0"/>
            <a:t> </a:t>
          </a:r>
          <a:r>
            <a:rPr lang="de-DE" sz="900" kern="1200" dirty="0" smtClean="0"/>
            <a:t>Michael Trnobransky</a:t>
          </a:r>
          <a:endParaRPr lang="de-DE" sz="900" kern="1200" dirty="0"/>
        </a:p>
      </dsp:txBody>
      <dsp:txXfrm>
        <a:off x="4895987" y="2269674"/>
        <a:ext cx="985640" cy="719801"/>
      </dsp:txXfrm>
    </dsp:sp>
    <dsp:sp modelId="{5AFD0638-C853-4286-A748-C684094FEF40}">
      <dsp:nvSpPr>
        <dsp:cNvPr id="0" name=""/>
        <dsp:cNvSpPr/>
      </dsp:nvSpPr>
      <dsp:spPr>
        <a:xfrm>
          <a:off x="6082739" y="2954598"/>
          <a:ext cx="1029656" cy="2574140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>
          <a:bevelT w="101600" prst="riblet"/>
        </a:sp3d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890" tIns="0" rIns="8890" bIns="35061" numCol="1" spcCol="1270" anchor="t" anchorCtr="0">
          <a:noAutofit/>
        </a:bodyPr>
        <a:lstStyle/>
        <a:p>
          <a:pPr lvl="0" algn="ctr" defTabSz="622300">
            <a:lnSpc>
              <a:spcPct val="50000"/>
            </a:lnSpc>
            <a:spcBef>
              <a:spcPct val="0"/>
            </a:spcBef>
            <a:spcAft>
              <a:spcPct val="35000"/>
            </a:spcAft>
          </a:pPr>
          <a:endParaRPr lang="de-DE" sz="14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Wasser-versorgung</a:t>
          </a: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endParaRPr lang="de-DE" sz="1000" kern="1200" dirty="0" smtClean="0">
            <a:latin typeface="+mn-lt"/>
          </a:endParaRP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latin typeface="+mn-lt"/>
            </a:rPr>
            <a:t>Wasser-verteilung</a:t>
          </a: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endParaRPr lang="de-DE" sz="900" kern="1200" dirty="0" smtClean="0">
            <a:latin typeface="+mn-lt"/>
          </a:endParaRP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endParaRPr lang="de-DE" sz="900" kern="1200" dirty="0" smtClean="0">
            <a:latin typeface="+mn-lt"/>
          </a:endParaRPr>
        </a:p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latin typeface="+mn-lt"/>
            </a:rPr>
            <a:t>Wasser-erzeugung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0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0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0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sp:txBody>
      <dsp:txXfrm>
        <a:off x="6082739" y="2954598"/>
        <a:ext cx="1029656" cy="2574140"/>
      </dsp:txXfrm>
    </dsp:sp>
    <dsp:sp modelId="{FA36C419-554C-45AD-8E2B-1ED1C49AB290}">
      <dsp:nvSpPr>
        <dsp:cNvPr id="0" name=""/>
        <dsp:cNvSpPr/>
      </dsp:nvSpPr>
      <dsp:spPr>
        <a:xfrm>
          <a:off x="6079218" y="2267538"/>
          <a:ext cx="1007636" cy="749715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glow rad="63500">
            <a:schemeClr val="accent4">
              <a:satMod val="175000"/>
              <a:alpha val="40000"/>
            </a:schemeClr>
          </a:glow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900" kern="1200" dirty="0"/>
        </a:p>
      </dsp:txBody>
      <dsp:txXfrm>
        <a:off x="6079218" y="2267538"/>
        <a:ext cx="1007636" cy="749715"/>
      </dsp:txXfrm>
    </dsp:sp>
    <dsp:sp modelId="{38D4E34B-F92B-4BAC-A9E9-8471C722710E}">
      <dsp:nvSpPr>
        <dsp:cNvPr id="0" name=""/>
        <dsp:cNvSpPr/>
      </dsp:nvSpPr>
      <dsp:spPr>
        <a:xfrm>
          <a:off x="7333156" y="2952295"/>
          <a:ext cx="1020596" cy="2576999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>
          <a:bevelT w="101600" prst="riblet"/>
        </a:sp3d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7620" tIns="0" rIns="7620" bIns="3600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Zentrale Dienste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>
              <a:latin typeface="+mn-lt"/>
            </a:rPr>
            <a:t>Kunden-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err="1" smtClean="0">
              <a:latin typeface="+mn-lt"/>
            </a:rPr>
            <a:t>center</a:t>
          </a:r>
          <a:endParaRPr lang="de-DE" sz="800" kern="1200" dirty="0" smtClean="0">
            <a:latin typeface="+mn-lt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800" kern="1200" dirty="0" smtClean="0">
            <a:latin typeface="+mn-lt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>
              <a:latin typeface="+mn-lt"/>
            </a:rPr>
            <a:t>Finanz-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err="1" smtClean="0">
              <a:latin typeface="+mn-lt"/>
            </a:rPr>
            <a:t>buchhaltung</a:t>
          </a:r>
          <a:endParaRPr lang="de-DE" sz="800" kern="1200" dirty="0" smtClean="0">
            <a:latin typeface="+mn-lt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800" kern="1200" dirty="0" smtClean="0">
            <a:latin typeface="+mn-lt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>
              <a:latin typeface="+mn-lt"/>
            </a:rPr>
            <a:t>Controlling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800" kern="1200" dirty="0" smtClean="0">
            <a:latin typeface="+mn-lt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>
              <a:latin typeface="+mn-lt"/>
            </a:rPr>
            <a:t>Facility-management/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>
              <a:latin typeface="+mn-lt"/>
            </a:rPr>
            <a:t>Recht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800" kern="1200" dirty="0" smtClean="0">
            <a:latin typeface="+mn-lt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>
              <a:latin typeface="+mn-lt"/>
            </a:rPr>
            <a:t>Fuhrpark-managemen</a:t>
          </a:r>
          <a:r>
            <a:rPr lang="de-DE" sz="850" kern="1200" dirty="0" smtClean="0">
              <a:latin typeface="+mn-lt"/>
            </a:rPr>
            <a:t>t</a:t>
          </a:r>
          <a:endParaRPr lang="de-DE" sz="85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333156" y="2952295"/>
        <a:ext cx="1020596" cy="2576999"/>
      </dsp:txXfrm>
    </dsp:sp>
    <dsp:sp modelId="{92A2075F-8340-441E-BD97-E1E4BE0D8F3C}">
      <dsp:nvSpPr>
        <dsp:cNvPr id="0" name=""/>
        <dsp:cNvSpPr/>
      </dsp:nvSpPr>
      <dsp:spPr>
        <a:xfrm>
          <a:off x="7356570" y="2273201"/>
          <a:ext cx="983549" cy="68539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glow rad="63500">
            <a:schemeClr val="accent4">
              <a:satMod val="175000"/>
              <a:alpha val="40000"/>
            </a:schemeClr>
          </a:glow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600" tIns="7200" rIns="21600" bIns="720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/>
            <a:t>Geschäfts-</a:t>
          </a:r>
          <a:r>
            <a:rPr lang="de-DE" sz="900" kern="1200" dirty="0" err="1" smtClean="0"/>
            <a:t>bereichsleiter</a:t>
          </a:r>
          <a:r>
            <a:rPr lang="de-DE" sz="900" kern="1200" dirty="0" smtClean="0"/>
            <a:t> Ulrich</a:t>
          </a:r>
          <a:br>
            <a:rPr lang="de-DE" sz="900" kern="1200" dirty="0" smtClean="0"/>
          </a:br>
          <a:r>
            <a:rPr lang="de-DE" sz="900" kern="1200" dirty="0" smtClean="0"/>
            <a:t>Stelze</a:t>
          </a:r>
          <a:endParaRPr lang="de-DE" sz="900" kern="1200" dirty="0"/>
        </a:p>
      </dsp:txBody>
      <dsp:txXfrm>
        <a:off x="7356570" y="2273201"/>
        <a:ext cx="983549" cy="685390"/>
      </dsp:txXfrm>
    </dsp:sp>
    <dsp:sp modelId="{86646177-88E3-438D-BCE5-7E2897D84D1F}">
      <dsp:nvSpPr>
        <dsp:cNvPr id="0" name=""/>
        <dsp:cNvSpPr/>
      </dsp:nvSpPr>
      <dsp:spPr>
        <a:xfrm>
          <a:off x="1158377" y="658373"/>
          <a:ext cx="1267967" cy="440023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7620" tIns="7620" rIns="7620" bIns="35061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de-DE" sz="1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Sekretariat</a:t>
          </a:r>
          <a:endParaRPr lang="de-DE" sz="9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58377" y="658373"/>
        <a:ext cx="1267967" cy="440023"/>
      </dsp:txXfrm>
    </dsp:sp>
    <dsp:sp modelId="{90BD408E-CE3A-4A43-AB57-6427415CFE63}">
      <dsp:nvSpPr>
        <dsp:cNvPr id="0" name=""/>
        <dsp:cNvSpPr/>
      </dsp:nvSpPr>
      <dsp:spPr>
        <a:xfrm>
          <a:off x="5605016" y="2250985"/>
          <a:ext cx="638330" cy="106512"/>
        </a:xfrm>
        <a:prstGeom prst="rect">
          <a:avLst/>
        </a:prstGeom>
        <a:noFill/>
        <a:ln w="25400" cap="flat" cmpd="sng" algn="ctr">
          <a:noFill/>
          <a:prstDash val="solid"/>
        </a:ln>
        <a:effectLst>
          <a:glow rad="63500">
            <a:schemeClr val="accent4">
              <a:satMod val="175000"/>
              <a:alpha val="40000"/>
            </a:schemeClr>
          </a:glow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lvl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600" kern="1200"/>
        </a:p>
      </dsp:txBody>
      <dsp:txXfrm>
        <a:off x="5605016" y="2250985"/>
        <a:ext cx="638330" cy="106512"/>
      </dsp:txXfrm>
    </dsp:sp>
    <dsp:sp modelId="{7DD84262-3D38-4CF5-8DFC-1634E92CED80}">
      <dsp:nvSpPr>
        <dsp:cNvPr id="0" name=""/>
        <dsp:cNvSpPr/>
      </dsp:nvSpPr>
      <dsp:spPr>
        <a:xfrm>
          <a:off x="1151874" y="1221907"/>
          <a:ext cx="1285065" cy="440021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7620" tIns="7620" rIns="7620" bIns="35061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Personal &amp; Kommunikation</a:t>
          </a:r>
          <a:endParaRPr lang="de-DE" sz="9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51874" y="1221907"/>
        <a:ext cx="1285065" cy="440021"/>
      </dsp:txXfrm>
    </dsp:sp>
    <dsp:sp modelId="{5A2D7577-DEF1-4DB2-9812-6844118DCF2E}">
      <dsp:nvSpPr>
        <dsp:cNvPr id="0" name=""/>
        <dsp:cNvSpPr/>
      </dsp:nvSpPr>
      <dsp:spPr>
        <a:xfrm>
          <a:off x="7680711" y="1049315"/>
          <a:ext cx="431896" cy="82821"/>
        </a:xfrm>
        <a:prstGeom prst="rect">
          <a:avLst/>
        </a:prstGeom>
        <a:noFill/>
        <a:ln w="25400" cap="flat" cmpd="sng" algn="ctr">
          <a:noFill/>
          <a:prstDash val="solid"/>
        </a:ln>
        <a:effectLst>
          <a:glow rad="63500">
            <a:schemeClr val="accent4">
              <a:satMod val="175000"/>
              <a:alpha val="40000"/>
            </a:schemeClr>
          </a:glow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lvl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dirty="0"/>
        </a:p>
      </dsp:txBody>
      <dsp:txXfrm>
        <a:off x="7680711" y="1049315"/>
        <a:ext cx="431896" cy="828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FDA7A-9495-4541-AECC-94C97C2DA5D4}" type="datetime1">
              <a:rPr lang="de-DE" smtClean="0"/>
              <a:t>28.05.2019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CC494-2635-4940-B656-97DEB3CF6F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204792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347" cy="496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 alt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916" y="0"/>
            <a:ext cx="2946347" cy="496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9F6E7866-CF28-49E3-8DE5-9D53C75D5A22}" type="datetime1">
              <a:rPr lang="de-DE" altLang="de-DE" smtClean="0"/>
              <a:t>28.05.2019</a:t>
            </a:fld>
            <a:endParaRPr lang="de-DE" altLang="de-DE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569" y="4716661"/>
            <a:ext cx="4986126" cy="4468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322"/>
            <a:ext cx="2946347" cy="496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 alt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916" y="9433322"/>
            <a:ext cx="2946347" cy="496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2C5ECCC-A448-476C-AEDB-2ED80261EEC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992403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5ECCC-A448-476C-AEDB-2ED80261EEC6}" type="slidenum">
              <a:rPr lang="de-DE" altLang="de-DE" smtClean="0"/>
              <a:pPr/>
              <a:t>1</a:t>
            </a:fld>
            <a:endParaRPr lang="de-DE" alt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94BE098-CF3C-41C9-B0BA-FB0A5BA175F8}" type="datetime1">
              <a:rPr lang="de-DE" altLang="de-DE" smtClean="0"/>
              <a:t>28.05.2019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4714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5" name="Picture 7" descr="SBO_Logo_ppt_kle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33400"/>
            <a:ext cx="6400800" cy="420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145252B-3EC1-4E20-8001-B0248260B3F5}" type="slidenum">
              <a:rPr lang="de-DE" altLang="de-DE"/>
              <a:pPr/>
              <a:t>‹Nr.›</a:t>
            </a:fld>
            <a:endParaRPr lang="de-DE" altLang="de-DE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059288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756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97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3F35871-EFE7-4DA9-91F6-A9F2EC599863}" type="slidenum">
              <a:rPr lang="de-DE" altLang="de-DE"/>
              <a:pPr/>
              <a:t>‹Nr.›</a:t>
            </a:fld>
            <a:endParaRPr lang="de-DE" altLang="de-DE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588695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9B01BF-A63D-45D2-A189-06E50463F00B}" type="slidenum">
              <a:rPr lang="de-DE" altLang="de-DE"/>
              <a:pPr/>
              <a:t>‹Nr.›</a:t>
            </a:fld>
            <a:endParaRPr lang="de-DE" altLang="de-DE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254852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B9415FE-D519-41C0-9751-EA817D838AA4}" type="slidenum">
              <a:rPr lang="de-DE" altLang="de-DE"/>
              <a:pPr/>
              <a:t>‹Nr.›</a:t>
            </a:fld>
            <a:endParaRPr lang="de-DE" altLang="de-DE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72098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2E4D5DB-978F-4348-9E2E-D2FCC4475FC2}" type="slidenum">
              <a:rPr lang="de-DE" altLang="de-DE"/>
              <a:pPr/>
              <a:t>‹Nr.›</a:t>
            </a:fld>
            <a:endParaRPr lang="de-DE" altLang="de-DE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955403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D335EF-9CE4-478F-9F72-FB0C1208E5AA}" type="slidenum">
              <a:rPr lang="de-DE" altLang="de-DE"/>
              <a:pPr/>
              <a:t>‹Nr.›</a:t>
            </a:fld>
            <a:endParaRPr lang="de-DE" altLang="de-DE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249659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2F4C88-E900-412E-A916-51DB4B34E738}" type="slidenum">
              <a:rPr lang="de-DE" altLang="de-DE"/>
              <a:pPr/>
              <a:t>‹Nr.›</a:t>
            </a:fld>
            <a:endParaRPr lang="de-DE" altLang="de-DE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376919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451B58-CB14-48DF-B33D-3847A2D8E09D}" type="slidenum">
              <a:rPr lang="de-DE" altLang="de-DE"/>
              <a:pPr/>
              <a:t>‹Nr.›</a:t>
            </a:fld>
            <a:endParaRPr lang="de-DE" altLang="de-DE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890267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4707D2B-DBCD-45AB-B3C8-783C058470B9}" type="slidenum">
              <a:rPr lang="de-DE" altLang="de-DE"/>
              <a:pPr/>
              <a:t>‹Nr.›</a:t>
            </a:fld>
            <a:endParaRPr lang="de-DE" altLang="de-DE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883041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5EC1EFB-D3EC-4E84-989B-B201CFC2B647}" type="slidenum">
              <a:rPr lang="de-DE" altLang="de-DE"/>
              <a:pPr/>
              <a:t>‹Nr.›</a:t>
            </a:fld>
            <a:endParaRPr lang="de-DE" altLang="de-DE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251573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6324600"/>
            <a:ext cx="381000" cy="304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59A7EF5-35D2-48BB-B32D-97539AEB7A80}" type="slidenum">
              <a:rPr lang="de-DE" altLang="de-DE"/>
              <a:pPr/>
              <a:t>‹Nr.›</a:t>
            </a:fld>
            <a:endParaRPr lang="de-DE" altLang="de-DE" sz="1400">
              <a:solidFill>
                <a:schemeClr val="tx1"/>
              </a:solidFill>
            </a:endParaRPr>
          </a:p>
        </p:txBody>
      </p:sp>
      <p:pic>
        <p:nvPicPr>
          <p:cNvPr id="1033" name="Picture 9" descr="SBO_Logo_ppt_klei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817" y="260648"/>
            <a:ext cx="89535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0" y="6096000"/>
            <a:ext cx="91440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  <a:ea typeface="ヒラギノ角ゴ Pro W3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  <a:ea typeface="ヒラギノ角ゴ Pro W3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  <a:ea typeface="ヒラギノ角ゴ Pro W3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  <a:ea typeface="ヒラギノ角ゴ Pro W3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  <a:ea typeface="ヒラギノ角ゴ Pro W3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  <a:ea typeface="ヒラギノ角ゴ Pro W3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  <a:ea typeface="ヒラギノ角ゴ Pro W3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e-D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3963415168"/>
              </p:ext>
            </p:extLst>
          </p:nvPr>
        </p:nvGraphicFramePr>
        <p:xfrm>
          <a:off x="251520" y="260648"/>
          <a:ext cx="8424936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755576" y="13929"/>
            <a:ext cx="7357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Organigramm der Stadtwerke Bad Oeynhausen </a:t>
            </a:r>
            <a:r>
              <a:rPr lang="de-DE" dirty="0" err="1"/>
              <a:t>AöR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 bwMode="auto">
          <a:xfrm>
            <a:off x="6228184" y="711177"/>
            <a:ext cx="1509392" cy="286353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ヒラギノ角ゴ Pro W3" pitchFamily="1" charset="-128"/>
              </a:rPr>
              <a:t>Personalrat</a:t>
            </a:r>
            <a:endParaRPr kumimoji="0" lang="de-D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ヒラギノ角ゴ Pro W3" pitchFamily="1" charset="-128"/>
            </a:endParaRPr>
          </a:p>
        </p:txBody>
      </p:sp>
      <p:sp>
        <p:nvSpPr>
          <p:cNvPr id="8" name="Rechteck 7"/>
          <p:cNvSpPr/>
          <p:nvPr/>
        </p:nvSpPr>
        <p:spPr bwMode="auto">
          <a:xfrm>
            <a:off x="6228184" y="1089810"/>
            <a:ext cx="1516132" cy="282165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ヒラギノ角ゴ Pro W3" pitchFamily="1" charset="-128"/>
              </a:rPr>
              <a:t>Gleichstellungsbeauftragte</a:t>
            </a:r>
          </a:p>
        </p:txBody>
      </p:sp>
      <p:sp>
        <p:nvSpPr>
          <p:cNvPr id="9" name="Rechteck 8"/>
          <p:cNvSpPr/>
          <p:nvPr/>
        </p:nvSpPr>
        <p:spPr bwMode="auto">
          <a:xfrm>
            <a:off x="6228184" y="1478772"/>
            <a:ext cx="1516132" cy="252000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7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ヒラギノ角ゴ Pro W3" pitchFamily="1" charset="-128"/>
              </a:rPr>
              <a:t>Schwerbehindertenvertretung</a:t>
            </a:r>
            <a:endParaRPr kumimoji="0" lang="de-DE" sz="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ヒラギノ角ゴ Pro W3" pitchFamily="1" charset="-128"/>
            </a:endParaRPr>
          </a:p>
        </p:txBody>
      </p:sp>
      <p:sp>
        <p:nvSpPr>
          <p:cNvPr id="10" name="Rechteck 9"/>
          <p:cNvSpPr/>
          <p:nvPr/>
        </p:nvSpPr>
        <p:spPr bwMode="auto">
          <a:xfrm>
            <a:off x="6228184" y="1854589"/>
            <a:ext cx="1516132" cy="247054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ヒラギノ角ゴ Pro W3" pitchFamily="1" charset="-128"/>
              </a:rPr>
              <a:t>Datenschutzbeauftragter</a:t>
            </a:r>
            <a:endParaRPr kumimoji="0" lang="de-DE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ヒラギノ角ゴ Pro W3" pitchFamily="1" charset="-128"/>
            </a:endParaRPr>
          </a:p>
        </p:txBody>
      </p:sp>
      <p:cxnSp>
        <p:nvCxnSpPr>
          <p:cNvPr id="12" name="Gerade Verbindung 11"/>
          <p:cNvCxnSpPr/>
          <p:nvPr/>
        </p:nvCxnSpPr>
        <p:spPr bwMode="auto">
          <a:xfrm flipH="1">
            <a:off x="2636785" y="1089810"/>
            <a:ext cx="47107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 flipH="1">
            <a:off x="2636785" y="1600200"/>
            <a:ext cx="47107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 flipH="1" flipV="1">
            <a:off x="755576" y="2276872"/>
            <a:ext cx="6424" cy="252028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 bwMode="auto">
          <a:xfrm>
            <a:off x="755576" y="2276872"/>
            <a:ext cx="7357142" cy="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 bwMode="auto">
          <a:xfrm>
            <a:off x="4572000" y="1978116"/>
            <a:ext cx="0" cy="298756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 bwMode="auto">
          <a:xfrm>
            <a:off x="8112718" y="2272460"/>
            <a:ext cx="0" cy="21600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Gerade Verbindung 40"/>
          <p:cNvCxnSpPr/>
          <p:nvPr/>
        </p:nvCxnSpPr>
        <p:spPr bwMode="auto">
          <a:xfrm>
            <a:off x="6867255" y="2294874"/>
            <a:ext cx="0" cy="234026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 bwMode="auto">
          <a:xfrm>
            <a:off x="5742130" y="2294874"/>
            <a:ext cx="0" cy="234026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Gerade Verbindung 44"/>
          <p:cNvCxnSpPr/>
          <p:nvPr/>
        </p:nvCxnSpPr>
        <p:spPr bwMode="auto">
          <a:xfrm>
            <a:off x="4434147" y="2276872"/>
            <a:ext cx="0" cy="837093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Gerade Verbindung 46"/>
          <p:cNvCxnSpPr/>
          <p:nvPr/>
        </p:nvCxnSpPr>
        <p:spPr bwMode="auto">
          <a:xfrm>
            <a:off x="3203848" y="2276872"/>
            <a:ext cx="0" cy="837093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Gerade Verbindung 48"/>
          <p:cNvCxnSpPr/>
          <p:nvPr/>
        </p:nvCxnSpPr>
        <p:spPr bwMode="auto">
          <a:xfrm>
            <a:off x="2123728" y="2276872"/>
            <a:ext cx="0" cy="252028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32780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_Mastervorlage">
  <a:themeElements>
    <a:clrScheme name="SB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C000"/>
      </a:accent1>
      <a:accent2>
        <a:srgbClr val="00B050"/>
      </a:accent2>
      <a:accent3>
        <a:srgbClr val="9BBB59"/>
      </a:accent3>
      <a:accent4>
        <a:srgbClr val="FFFFFF"/>
      </a:accent4>
      <a:accent5>
        <a:srgbClr val="FE19FF"/>
      </a:accent5>
      <a:accent6>
        <a:srgbClr val="FF0000"/>
      </a:accent6>
      <a:hlink>
        <a:srgbClr val="0000FF"/>
      </a:hlink>
      <a:folHlink>
        <a:srgbClr val="800080"/>
      </a:folHlink>
    </a:clrScheme>
    <a:fontScheme name="Bad Oeynhause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6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7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8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01_Mastervorlage</Template>
  <TotalTime>0</TotalTime>
  <Words>77</Words>
  <Application>Microsoft Office PowerPoint</Application>
  <PresentationFormat>Bildschirmpräsentation (4:3)</PresentationFormat>
  <Paragraphs>97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01_Mastervorlage</vt:lpstr>
      <vt:lpstr> </vt:lpstr>
    </vt:vector>
  </TitlesOfParts>
  <Company>Stadt Bad Oeynhausen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Carmen Hensel (Stadtwerke Bad Oeynhausen)</dc:creator>
  <cp:lastModifiedBy>Ernst, Rüdiger (Stadtwerke Bad Oeynhausen)</cp:lastModifiedBy>
  <cp:revision>160</cp:revision>
  <cp:lastPrinted>2017-08-03T05:49:52Z</cp:lastPrinted>
  <dcterms:created xsi:type="dcterms:W3CDTF">2017-06-13T06:51:15Z</dcterms:created>
  <dcterms:modified xsi:type="dcterms:W3CDTF">2019-05-28T14:12:59Z</dcterms:modified>
</cp:coreProperties>
</file>